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p:sldMasterIdLst>
    <p:sldMasterId id="2147483648" r:id="rId1"/>
    <p:sldMasterId id="2147483660" r:id="rId3"/>
    <p:sldMasterId id="2147483672" r:id="rId4"/>
  </p:sldMasterIdLst>
  <p:notesMasterIdLst>
    <p:notesMasterId r:id="rId4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x="9144000" cy="6858000" type="screen4x3"/>
  <p:notesSz cx="6858000" cy="9144000"/>
  <p:defaultTextStyle>
    <a:defPPr>
      <a:defRPr lang="zh-CN"/>
    </a:defPPr>
    <a:lvl1pPr algn="l" rtl="0" eaLnBrk="0" fontAlgn="base" hangingPunct="0">
      <a:spcBef>
        <a:spcPct val="0"/>
      </a:spcBef>
      <a:spcAft>
        <a:spcPct val="0"/>
      </a:spcAft>
      <a:defRPr kern="1200">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457200" algn="l" rtl="0" eaLnBrk="0" fontAlgn="base" hangingPunct="0">
      <a:spcBef>
        <a:spcPct val="0"/>
      </a:spcBef>
      <a:spcAft>
        <a:spcPct val="0"/>
      </a:spcAft>
      <a:defRPr kern="1200">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914400" algn="l" rtl="0" eaLnBrk="0" fontAlgn="base" hangingPunct="0">
      <a:spcBef>
        <a:spcPct val="0"/>
      </a:spcBef>
      <a:spcAft>
        <a:spcPct val="0"/>
      </a:spcAft>
      <a:defRPr kern="1200">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371600" algn="l" rtl="0" eaLnBrk="0" fontAlgn="base" hangingPunct="0">
      <a:spcBef>
        <a:spcPct val="0"/>
      </a:spcBef>
      <a:spcAft>
        <a:spcPct val="0"/>
      </a:spcAft>
      <a:defRPr kern="1200">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1828800" algn="l" rtl="0" eaLnBrk="0" fontAlgn="base" hangingPunct="0">
      <a:spcBef>
        <a:spcPct val="0"/>
      </a:spcBef>
      <a:spcAft>
        <a:spcPct val="0"/>
      </a:spcAft>
      <a:defRPr kern="1200">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286000" algn="l" defTabSz="914400" rtl="0" eaLnBrk="1" latinLnBrk="0" hangingPunct="1">
      <a:defRPr kern="1200">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743200" algn="l" defTabSz="914400" rtl="0" eaLnBrk="1" latinLnBrk="0" hangingPunct="1">
      <a:defRPr kern="1200">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200400" algn="l" defTabSz="914400" rtl="0" eaLnBrk="1" latinLnBrk="0" hangingPunct="1">
      <a:defRPr kern="1200">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657600" algn="l" defTabSz="914400" rtl="0" eaLnBrk="1" latinLnBrk="0" hangingPunct="1">
      <a:defRPr kern="1200">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5" d="100"/>
          <a:sy n="115" d="100"/>
        </p:scale>
        <p:origin x="1494"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notesMaster" Target="notesMasters/notesMaster1.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 name="Rectangle 2"/>
          <p:cNvSpPr>
            <a:spLocks noGrp="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lstStyle/>
          <a:p>
            <a:pPr lvl="0"/>
            <a:r>
              <a:rPr lang="zh-CN" altLang="zh-CN" noProof="0" smtClean="0">
                <a:sym typeface="Avenir Roman" charset="0"/>
              </a:rPr>
              <a:t>Click to edit Master text styles</a:t>
            </a:r>
            <a:endParaRPr lang="zh-CN" altLang="zh-CN" noProof="0" smtClean="0">
              <a:sym typeface="Avenir Roman" charset="0"/>
            </a:endParaRPr>
          </a:p>
          <a:p>
            <a:pPr lvl="1"/>
            <a:r>
              <a:rPr lang="zh-CN" altLang="zh-CN" noProof="0" smtClean="0">
                <a:sym typeface="Avenir Roman" charset="0"/>
              </a:rPr>
              <a:t>Second level</a:t>
            </a:r>
            <a:endParaRPr lang="zh-CN" altLang="zh-CN" noProof="0" smtClean="0">
              <a:sym typeface="Avenir Roman" charset="0"/>
            </a:endParaRPr>
          </a:p>
          <a:p>
            <a:pPr lvl="2"/>
            <a:r>
              <a:rPr lang="zh-CN" altLang="zh-CN" noProof="0" smtClean="0">
                <a:sym typeface="Avenir Roman" charset="0"/>
              </a:rPr>
              <a:t>Third level</a:t>
            </a:r>
            <a:endParaRPr lang="zh-CN" altLang="zh-CN" noProof="0" smtClean="0">
              <a:sym typeface="Avenir Roman" charset="0"/>
            </a:endParaRPr>
          </a:p>
          <a:p>
            <a:pPr lvl="3"/>
            <a:r>
              <a:rPr lang="zh-CN" altLang="zh-CN" noProof="0" smtClean="0">
                <a:sym typeface="Avenir Roman" charset="0"/>
              </a:rPr>
              <a:t>Fourth level</a:t>
            </a:r>
            <a:endParaRPr lang="zh-CN" altLang="zh-CN" noProof="0" smtClean="0">
              <a:sym typeface="Avenir Roman" charset="0"/>
            </a:endParaRPr>
          </a:p>
          <a:p>
            <a:pPr lvl="4"/>
            <a:r>
              <a:rPr lang="zh-CN" altLang="zh-CN" noProof="0" smtClean="0">
                <a:sym typeface="Avenir Roman" charset="0"/>
              </a:rPr>
              <a:t>Fifth level</a:t>
            </a:r>
            <a:endParaRPr lang="zh-CN" altLang="zh-CN" noProof="0" smtClean="0">
              <a:sym typeface="Avenir Roman" charset="0"/>
            </a:endParaRP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1pPr>
    <a:lvl2pPr marL="228600" algn="l" defTabSz="457200" rtl="0" eaLnBrk="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2pPr>
    <a:lvl3pPr marL="457200" algn="l" defTabSz="457200" rtl="0" eaLnBrk="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3pPr>
    <a:lvl4pPr marL="685800" algn="l" defTabSz="457200" rtl="0" eaLnBrk="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4pPr>
    <a:lvl5pPr marL="914400" algn="l" defTabSz="457200" rtl="0" eaLnBrk="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3"/>
          <p:cNvSpPr>
            <a:spLocks noGrp="1"/>
          </p:cNvSpPr>
          <p:nvPr>
            <p:ph type="sldNum" sz="quarter" idx="10"/>
          </p:nvPr>
        </p:nvSpPr>
        <p:spPr/>
        <p:txBody>
          <a:bodyPr/>
          <a:lstStyle>
            <a:lvl1pPr>
              <a:defRPr/>
            </a:lvl1pPr>
          </a:lstStyle>
          <a:p>
            <a:fld id="{E4EB7BE1-98AE-460A-B4D2-6FA9164C5B90}" type="slidenum">
              <a:rPr lang="zh-CN" altLang="zh-CN"/>
            </a:fld>
            <a:endParaRPr lang="zh-CN" altLang="zh-CN" sz="900">
              <a:solidFill>
                <a:srgbClr val="888888"/>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p:cNvSpPr>
          <p:nvPr>
            <p:ph type="sldNum" sz="quarter" idx="10"/>
          </p:nvPr>
        </p:nvSpPr>
        <p:spPr/>
        <p:txBody>
          <a:bodyPr/>
          <a:lstStyle>
            <a:lvl1pPr>
              <a:defRPr/>
            </a:lvl1pPr>
          </a:lstStyle>
          <a:p>
            <a:fld id="{7938B988-4F69-4B2C-98DD-64203D20BF62}" type="slidenum">
              <a:rPr lang="zh-CN" altLang="zh-CN"/>
            </a:fld>
            <a:endParaRPr lang="zh-CN" altLang="zh-CN" sz="900">
              <a:solidFill>
                <a:srgbClr val="888888"/>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286500" y="0"/>
            <a:ext cx="1714500" cy="68564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43000" y="0"/>
            <a:ext cx="4991100" cy="685641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p:cNvSpPr>
          <p:nvPr>
            <p:ph type="sldNum" sz="quarter" idx="10"/>
          </p:nvPr>
        </p:nvSpPr>
        <p:spPr/>
        <p:txBody>
          <a:bodyPr/>
          <a:lstStyle>
            <a:lvl1pPr>
              <a:defRPr/>
            </a:lvl1pPr>
          </a:lstStyle>
          <a:p>
            <a:fld id="{457374F0-F255-414E-82F7-68E7BF57883C}" type="slidenum">
              <a:rPr lang="zh-CN" altLang="zh-CN"/>
            </a:fld>
            <a:endParaRPr lang="zh-CN" altLang="zh-CN" sz="900">
              <a:solidFill>
                <a:srgbClr val="888888"/>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3"/>
          <p:cNvSpPr>
            <a:spLocks noGrp="1"/>
          </p:cNvSpPr>
          <p:nvPr>
            <p:ph type="sldNum" sz="quarter" idx="10"/>
          </p:nvPr>
        </p:nvSpPr>
        <p:spPr/>
        <p:txBody>
          <a:bodyPr/>
          <a:lstStyle>
            <a:lvl1pPr>
              <a:defRPr/>
            </a:lvl1pPr>
          </a:lstStyle>
          <a:p>
            <a:fld id="{9027AFA6-DC6C-48F9-8640-4EC8C5315152}" type="slidenum">
              <a:rPr lang="zh-CN" altLang="zh-CN"/>
            </a:fld>
            <a:endParaRPr lang="zh-CN" altLang="zh-CN" sz="900">
              <a:solidFill>
                <a:srgbClr val="888888"/>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p:cNvSpPr>
          <p:nvPr>
            <p:ph type="sldNum" sz="quarter" idx="10"/>
          </p:nvPr>
        </p:nvSpPr>
        <p:spPr/>
        <p:txBody>
          <a:bodyPr/>
          <a:lstStyle>
            <a:lvl1pPr>
              <a:defRPr/>
            </a:lvl1pPr>
          </a:lstStyle>
          <a:p>
            <a:fld id="{81B087D7-C32D-4A86-A73A-948596751019}" type="slidenum">
              <a:rPr lang="zh-CN" altLang="zh-CN"/>
            </a:fld>
            <a:endParaRPr lang="zh-CN" altLang="zh-CN" sz="900">
              <a:solidFill>
                <a:srgbClr val="888888"/>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endParaRPr lang="zh-CN" altLang="en-US" smtClean="0"/>
          </a:p>
        </p:txBody>
      </p:sp>
      <p:sp>
        <p:nvSpPr>
          <p:cNvPr id="4" name="Rectangle 3"/>
          <p:cNvSpPr>
            <a:spLocks noGrp="1"/>
          </p:cNvSpPr>
          <p:nvPr>
            <p:ph type="sldNum" sz="quarter" idx="10"/>
          </p:nvPr>
        </p:nvSpPr>
        <p:spPr/>
        <p:txBody>
          <a:bodyPr/>
          <a:lstStyle>
            <a:lvl1pPr>
              <a:defRPr/>
            </a:lvl1pPr>
          </a:lstStyle>
          <a:p>
            <a:fld id="{B616A52C-75E8-4D4F-9AD6-A85CA043F7D3}" type="slidenum">
              <a:rPr lang="zh-CN" altLang="zh-CN"/>
            </a:fld>
            <a:endParaRPr lang="zh-CN" altLang="zh-CN" sz="900">
              <a:solidFill>
                <a:srgbClr val="888888"/>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50323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50323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3"/>
          <p:cNvSpPr>
            <a:spLocks noGrp="1"/>
          </p:cNvSpPr>
          <p:nvPr>
            <p:ph type="sldNum" sz="quarter" idx="10"/>
          </p:nvPr>
        </p:nvSpPr>
        <p:spPr/>
        <p:txBody>
          <a:bodyPr/>
          <a:lstStyle>
            <a:lvl1pPr>
              <a:defRPr/>
            </a:lvl1pPr>
          </a:lstStyle>
          <a:p>
            <a:fld id="{66B1E7FB-1449-4D91-8085-3115AE6D9C79}" type="slidenum">
              <a:rPr lang="zh-CN" altLang="zh-CN"/>
            </a:fld>
            <a:endParaRPr lang="zh-CN" altLang="zh-CN" sz="900">
              <a:solidFill>
                <a:srgbClr val="888888"/>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3"/>
          <p:cNvSpPr>
            <a:spLocks noGrp="1"/>
          </p:cNvSpPr>
          <p:nvPr>
            <p:ph type="sldNum" sz="quarter" idx="10"/>
          </p:nvPr>
        </p:nvSpPr>
        <p:spPr/>
        <p:txBody>
          <a:bodyPr/>
          <a:lstStyle>
            <a:lvl1pPr>
              <a:defRPr/>
            </a:lvl1pPr>
          </a:lstStyle>
          <a:p>
            <a:fld id="{AE2E5CBD-A194-43CE-A7E7-9AA9FEB110E3}" type="slidenum">
              <a:rPr lang="zh-CN" altLang="zh-CN"/>
            </a:fld>
            <a:endParaRPr lang="zh-CN" altLang="zh-CN" sz="900">
              <a:solidFill>
                <a:srgbClr val="888888"/>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3"/>
          <p:cNvSpPr>
            <a:spLocks noGrp="1"/>
          </p:cNvSpPr>
          <p:nvPr>
            <p:ph type="sldNum" sz="quarter" idx="10"/>
          </p:nvPr>
        </p:nvSpPr>
        <p:spPr/>
        <p:txBody>
          <a:bodyPr/>
          <a:lstStyle>
            <a:lvl1pPr>
              <a:defRPr/>
            </a:lvl1pPr>
          </a:lstStyle>
          <a:p>
            <a:fld id="{14DE3AC7-702B-49E6-8B90-48EC53A340B9}" type="slidenum">
              <a:rPr lang="zh-CN" altLang="zh-CN"/>
            </a:fld>
            <a:endParaRPr lang="zh-CN" altLang="zh-CN" sz="900">
              <a:solidFill>
                <a:srgbClr val="888888"/>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p:cNvSpPr>
          <p:nvPr>
            <p:ph type="sldNum" sz="quarter" idx="10"/>
          </p:nvPr>
        </p:nvSpPr>
        <p:spPr/>
        <p:txBody>
          <a:bodyPr/>
          <a:lstStyle>
            <a:lvl1pPr>
              <a:defRPr/>
            </a:lvl1pPr>
          </a:lstStyle>
          <a:p>
            <a:fld id="{581ADC99-0F75-47C9-879A-43633B71B810}" type="slidenum">
              <a:rPr lang="zh-CN" altLang="zh-CN"/>
            </a:fld>
            <a:endParaRPr lang="zh-CN" altLang="zh-CN" sz="900">
              <a:solidFill>
                <a:srgbClr val="888888"/>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Rectangle 3"/>
          <p:cNvSpPr>
            <a:spLocks noGrp="1"/>
          </p:cNvSpPr>
          <p:nvPr>
            <p:ph type="sldNum" sz="quarter" idx="10"/>
          </p:nvPr>
        </p:nvSpPr>
        <p:spPr/>
        <p:txBody>
          <a:bodyPr/>
          <a:lstStyle>
            <a:lvl1pPr>
              <a:defRPr/>
            </a:lvl1pPr>
          </a:lstStyle>
          <a:p>
            <a:fld id="{17AB50DF-8101-48F2-82BB-334E7EB969C3}" type="slidenum">
              <a:rPr lang="zh-CN" altLang="zh-CN"/>
            </a:fld>
            <a:endParaRPr lang="zh-CN" altLang="zh-CN" sz="900">
              <a:solidFill>
                <a:srgbClr val="888888"/>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p:cNvSpPr>
          <p:nvPr>
            <p:ph type="sldNum" sz="quarter" idx="10"/>
          </p:nvPr>
        </p:nvSpPr>
        <p:spPr/>
        <p:txBody>
          <a:bodyPr/>
          <a:lstStyle>
            <a:lvl1pPr>
              <a:defRPr/>
            </a:lvl1pPr>
          </a:lstStyle>
          <a:p>
            <a:fld id="{CEC23075-E963-49A9-A3E9-CCAB506E1B76}" type="slidenum">
              <a:rPr lang="zh-CN" altLang="zh-CN"/>
            </a:fld>
            <a:endParaRPr lang="zh-CN" altLang="zh-CN" sz="900">
              <a:solidFill>
                <a:srgbClr val="888888"/>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Helvetica" panose="020B0604020202020204" pitchFamily="34" charset="0"/>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Rectangle 3"/>
          <p:cNvSpPr>
            <a:spLocks noGrp="1"/>
          </p:cNvSpPr>
          <p:nvPr>
            <p:ph type="sldNum" sz="quarter" idx="10"/>
          </p:nvPr>
        </p:nvSpPr>
        <p:spPr/>
        <p:txBody>
          <a:bodyPr/>
          <a:lstStyle>
            <a:lvl1pPr>
              <a:defRPr/>
            </a:lvl1pPr>
          </a:lstStyle>
          <a:p>
            <a:fld id="{1C650519-F6FB-40F4-81C9-2E3CDAD62090}" type="slidenum">
              <a:rPr lang="zh-CN" altLang="zh-CN"/>
            </a:fld>
            <a:endParaRPr lang="zh-CN" altLang="zh-CN" sz="900">
              <a:solidFill>
                <a:srgbClr val="888888"/>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p:cNvSpPr>
          <p:nvPr>
            <p:ph type="sldNum" sz="quarter" idx="10"/>
          </p:nvPr>
        </p:nvSpPr>
        <p:spPr/>
        <p:txBody>
          <a:bodyPr/>
          <a:lstStyle>
            <a:lvl1pPr>
              <a:defRPr/>
            </a:lvl1pPr>
          </a:lstStyle>
          <a:p>
            <a:fld id="{0B117363-A2BA-4051-AAD9-22642CF173DE}" type="slidenum">
              <a:rPr lang="zh-CN" altLang="zh-CN"/>
            </a:fld>
            <a:endParaRPr lang="zh-CN" altLang="zh-CN" sz="900">
              <a:solidFill>
                <a:srgbClr val="888888"/>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30188"/>
            <a:ext cx="1971675" cy="6627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30188"/>
            <a:ext cx="5762625" cy="66278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p:cNvSpPr>
          <p:nvPr>
            <p:ph type="sldNum" sz="quarter" idx="10"/>
          </p:nvPr>
        </p:nvSpPr>
        <p:spPr/>
        <p:txBody>
          <a:bodyPr/>
          <a:lstStyle>
            <a:lvl1pPr>
              <a:defRPr/>
            </a:lvl1pPr>
          </a:lstStyle>
          <a:p>
            <a:fld id="{D32BFB41-9BD7-4453-A8B4-FF444325BB3E}" type="slidenum">
              <a:rPr lang="zh-CN" altLang="zh-CN"/>
            </a:fld>
            <a:endParaRPr lang="zh-CN" altLang="zh-CN" sz="900">
              <a:solidFill>
                <a:srgbClr val="888888"/>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3"/>
          <p:cNvSpPr>
            <a:spLocks noGrp="1"/>
          </p:cNvSpPr>
          <p:nvPr>
            <p:ph type="sldNum" sz="quarter" idx="10"/>
          </p:nvPr>
        </p:nvSpPr>
        <p:spPr/>
        <p:txBody>
          <a:bodyPr/>
          <a:lstStyle>
            <a:lvl1pPr>
              <a:defRPr/>
            </a:lvl1pPr>
          </a:lstStyle>
          <a:p>
            <a:fld id="{D8B98A89-953F-4945-BDE0-1E504B094212}" type="slidenum">
              <a:rPr lang="zh-CN" altLang="zh-CN"/>
            </a:fld>
            <a:endParaRPr lang="zh-CN" altLang="zh-CN" sz="900">
              <a:solidFill>
                <a:srgbClr val="888888"/>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p:cNvSpPr>
          <p:nvPr>
            <p:ph type="sldNum" sz="quarter" idx="10"/>
          </p:nvPr>
        </p:nvSpPr>
        <p:spPr/>
        <p:txBody>
          <a:bodyPr/>
          <a:lstStyle>
            <a:lvl1pPr>
              <a:defRPr/>
            </a:lvl1pPr>
          </a:lstStyle>
          <a:p>
            <a:fld id="{540E5A39-CE0C-4C4C-9F9E-0A7EB33AE0E6}" type="slidenum">
              <a:rPr lang="zh-CN" altLang="zh-CN"/>
            </a:fld>
            <a:endParaRPr lang="zh-CN" altLang="zh-CN" sz="900">
              <a:solidFill>
                <a:srgbClr val="888888"/>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endParaRPr lang="zh-CN" altLang="en-US" smtClean="0"/>
          </a:p>
        </p:txBody>
      </p:sp>
      <p:sp>
        <p:nvSpPr>
          <p:cNvPr id="4" name="Rectangle 3"/>
          <p:cNvSpPr>
            <a:spLocks noGrp="1"/>
          </p:cNvSpPr>
          <p:nvPr>
            <p:ph type="sldNum" sz="quarter" idx="10"/>
          </p:nvPr>
        </p:nvSpPr>
        <p:spPr/>
        <p:txBody>
          <a:bodyPr/>
          <a:lstStyle>
            <a:lvl1pPr>
              <a:defRPr/>
            </a:lvl1pPr>
          </a:lstStyle>
          <a:p>
            <a:fld id="{1B216F50-20FE-46D4-A3FE-5346529F2D42}" type="slidenum">
              <a:rPr lang="zh-CN" altLang="zh-CN"/>
            </a:fld>
            <a:endParaRPr lang="zh-CN" altLang="zh-CN" sz="900">
              <a:solidFill>
                <a:srgbClr val="888888"/>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50323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50323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3"/>
          <p:cNvSpPr>
            <a:spLocks noGrp="1"/>
          </p:cNvSpPr>
          <p:nvPr>
            <p:ph type="sldNum" sz="quarter" idx="10"/>
          </p:nvPr>
        </p:nvSpPr>
        <p:spPr/>
        <p:txBody>
          <a:bodyPr/>
          <a:lstStyle>
            <a:lvl1pPr>
              <a:defRPr/>
            </a:lvl1pPr>
          </a:lstStyle>
          <a:p>
            <a:fld id="{130F6C6A-73D3-427A-924F-6A63E3520426}" type="slidenum">
              <a:rPr lang="zh-CN" altLang="zh-CN"/>
            </a:fld>
            <a:endParaRPr lang="zh-CN" altLang="zh-CN" sz="900">
              <a:solidFill>
                <a:srgbClr val="888888"/>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3"/>
          <p:cNvSpPr>
            <a:spLocks noGrp="1"/>
          </p:cNvSpPr>
          <p:nvPr>
            <p:ph type="sldNum" sz="quarter" idx="10"/>
          </p:nvPr>
        </p:nvSpPr>
        <p:spPr/>
        <p:txBody>
          <a:bodyPr/>
          <a:lstStyle>
            <a:lvl1pPr>
              <a:defRPr/>
            </a:lvl1pPr>
          </a:lstStyle>
          <a:p>
            <a:fld id="{A5131698-7E02-4F3E-9FEF-F0937B52DF5B}" type="slidenum">
              <a:rPr lang="zh-CN" altLang="zh-CN"/>
            </a:fld>
            <a:endParaRPr lang="zh-CN" altLang="zh-CN" sz="900">
              <a:solidFill>
                <a:srgbClr val="888888"/>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3"/>
          <p:cNvSpPr>
            <a:spLocks noGrp="1"/>
          </p:cNvSpPr>
          <p:nvPr>
            <p:ph type="sldNum" sz="quarter" idx="10"/>
          </p:nvPr>
        </p:nvSpPr>
        <p:spPr/>
        <p:txBody>
          <a:bodyPr/>
          <a:lstStyle>
            <a:lvl1pPr>
              <a:defRPr/>
            </a:lvl1pPr>
          </a:lstStyle>
          <a:p>
            <a:fld id="{EB616712-1995-400F-A9E2-2A7AFC7817C1}" type="slidenum">
              <a:rPr lang="zh-CN" altLang="zh-CN"/>
            </a:fld>
            <a:endParaRPr lang="zh-CN" altLang="zh-CN" sz="900">
              <a:solidFill>
                <a:srgbClr val="888888"/>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p:cNvSpPr>
          <p:nvPr>
            <p:ph type="sldNum" sz="quarter" idx="10"/>
          </p:nvPr>
        </p:nvSpPr>
        <p:spPr/>
        <p:txBody>
          <a:bodyPr/>
          <a:lstStyle>
            <a:lvl1pPr>
              <a:defRPr/>
            </a:lvl1pPr>
          </a:lstStyle>
          <a:p>
            <a:fld id="{48890F67-71E2-41CA-B9E7-8BA6A82EED9C}" type="slidenum">
              <a:rPr lang="zh-CN" altLang="zh-CN"/>
            </a:fld>
            <a:endParaRPr lang="zh-CN" altLang="zh-CN" sz="900">
              <a:solidFill>
                <a:srgbClr val="888888"/>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endParaRPr lang="zh-CN" altLang="en-US" smtClean="0"/>
          </a:p>
        </p:txBody>
      </p:sp>
      <p:sp>
        <p:nvSpPr>
          <p:cNvPr id="4" name="Rectangle 3"/>
          <p:cNvSpPr>
            <a:spLocks noGrp="1"/>
          </p:cNvSpPr>
          <p:nvPr>
            <p:ph type="sldNum" sz="quarter" idx="10"/>
          </p:nvPr>
        </p:nvSpPr>
        <p:spPr/>
        <p:txBody>
          <a:bodyPr/>
          <a:lstStyle>
            <a:lvl1pPr>
              <a:defRPr/>
            </a:lvl1pPr>
          </a:lstStyle>
          <a:p>
            <a:fld id="{B59FD07B-5D85-4931-B549-B071CDC43E7B}" type="slidenum">
              <a:rPr lang="zh-CN" altLang="zh-CN"/>
            </a:fld>
            <a:endParaRPr lang="zh-CN" altLang="zh-CN" sz="900">
              <a:solidFill>
                <a:srgbClr val="888888"/>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Rectangle 3"/>
          <p:cNvSpPr>
            <a:spLocks noGrp="1"/>
          </p:cNvSpPr>
          <p:nvPr>
            <p:ph type="sldNum" sz="quarter" idx="10"/>
          </p:nvPr>
        </p:nvSpPr>
        <p:spPr/>
        <p:txBody>
          <a:bodyPr/>
          <a:lstStyle>
            <a:lvl1pPr>
              <a:defRPr/>
            </a:lvl1pPr>
          </a:lstStyle>
          <a:p>
            <a:fld id="{16C85A29-E3A3-49E8-804B-7D8C555D047F}" type="slidenum">
              <a:rPr lang="zh-CN" altLang="zh-CN"/>
            </a:fld>
            <a:endParaRPr lang="zh-CN" altLang="zh-CN" sz="900">
              <a:solidFill>
                <a:srgbClr val="888888"/>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Helvetica" panose="020B0604020202020204" pitchFamily="34" charset="0"/>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Rectangle 3"/>
          <p:cNvSpPr>
            <a:spLocks noGrp="1"/>
          </p:cNvSpPr>
          <p:nvPr>
            <p:ph type="sldNum" sz="quarter" idx="10"/>
          </p:nvPr>
        </p:nvSpPr>
        <p:spPr/>
        <p:txBody>
          <a:bodyPr/>
          <a:lstStyle>
            <a:lvl1pPr>
              <a:defRPr/>
            </a:lvl1pPr>
          </a:lstStyle>
          <a:p>
            <a:fld id="{400BC60A-0331-4830-99AE-DA73D1244BC5}" type="slidenum">
              <a:rPr lang="zh-CN" altLang="zh-CN"/>
            </a:fld>
            <a:endParaRPr lang="zh-CN" altLang="zh-CN" sz="900">
              <a:solidFill>
                <a:srgbClr val="888888"/>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p:cNvSpPr>
          <p:nvPr>
            <p:ph type="sldNum" sz="quarter" idx="10"/>
          </p:nvPr>
        </p:nvSpPr>
        <p:spPr/>
        <p:txBody>
          <a:bodyPr/>
          <a:lstStyle>
            <a:lvl1pPr>
              <a:defRPr/>
            </a:lvl1pPr>
          </a:lstStyle>
          <a:p>
            <a:fld id="{C0F26926-FE4D-4059-B180-B4D46563C325}" type="slidenum">
              <a:rPr lang="zh-CN" altLang="zh-CN"/>
            </a:fld>
            <a:endParaRPr lang="zh-CN" altLang="zh-CN" sz="900">
              <a:solidFill>
                <a:srgbClr val="888888"/>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30188"/>
            <a:ext cx="1971675" cy="6627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30188"/>
            <a:ext cx="5762625" cy="66278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p:cNvSpPr>
          <p:nvPr>
            <p:ph type="sldNum" sz="quarter" idx="10"/>
          </p:nvPr>
        </p:nvSpPr>
        <p:spPr/>
        <p:txBody>
          <a:bodyPr/>
          <a:lstStyle>
            <a:lvl1pPr>
              <a:defRPr/>
            </a:lvl1pPr>
          </a:lstStyle>
          <a:p>
            <a:fld id="{0A677F71-9261-4512-9D2A-E9857ABE4989}" type="slidenum">
              <a:rPr lang="zh-CN" altLang="zh-CN"/>
            </a:fld>
            <a:endParaRPr lang="zh-CN" altLang="zh-CN" sz="900">
              <a:solidFill>
                <a:srgbClr val="888888"/>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43000" y="3602038"/>
            <a:ext cx="3352800" cy="32543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3602038"/>
            <a:ext cx="3352800" cy="32543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3"/>
          <p:cNvSpPr>
            <a:spLocks noGrp="1"/>
          </p:cNvSpPr>
          <p:nvPr>
            <p:ph type="sldNum" sz="quarter" idx="10"/>
          </p:nvPr>
        </p:nvSpPr>
        <p:spPr/>
        <p:txBody>
          <a:bodyPr/>
          <a:lstStyle>
            <a:lvl1pPr>
              <a:defRPr/>
            </a:lvl1pPr>
          </a:lstStyle>
          <a:p>
            <a:fld id="{8B7BEB77-40B7-4D57-8CB2-0A05593211DD}" type="slidenum">
              <a:rPr lang="zh-CN" altLang="zh-CN"/>
            </a:fld>
            <a:endParaRPr lang="zh-CN" altLang="zh-CN" sz="900">
              <a:solidFill>
                <a:srgbClr val="888888"/>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3"/>
          <p:cNvSpPr>
            <a:spLocks noGrp="1"/>
          </p:cNvSpPr>
          <p:nvPr>
            <p:ph type="sldNum" sz="quarter" idx="10"/>
          </p:nvPr>
        </p:nvSpPr>
        <p:spPr/>
        <p:txBody>
          <a:bodyPr/>
          <a:lstStyle>
            <a:lvl1pPr>
              <a:defRPr/>
            </a:lvl1pPr>
          </a:lstStyle>
          <a:p>
            <a:fld id="{6F91E9F6-2D20-46FF-ADAC-666D7A2EC6BC}" type="slidenum">
              <a:rPr lang="zh-CN" altLang="zh-CN"/>
            </a:fld>
            <a:endParaRPr lang="zh-CN" altLang="zh-CN" sz="900">
              <a:solidFill>
                <a:srgbClr val="888888"/>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3"/>
          <p:cNvSpPr>
            <a:spLocks noGrp="1"/>
          </p:cNvSpPr>
          <p:nvPr>
            <p:ph type="sldNum" sz="quarter" idx="10"/>
          </p:nvPr>
        </p:nvSpPr>
        <p:spPr/>
        <p:txBody>
          <a:bodyPr/>
          <a:lstStyle>
            <a:lvl1pPr>
              <a:defRPr/>
            </a:lvl1pPr>
          </a:lstStyle>
          <a:p>
            <a:fld id="{1C245A16-4170-480C-BD8B-0FA3AA3D4B27}" type="slidenum">
              <a:rPr lang="zh-CN" altLang="zh-CN"/>
            </a:fld>
            <a:endParaRPr lang="zh-CN" altLang="zh-CN" sz="900">
              <a:solidFill>
                <a:srgbClr val="888888"/>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p:cNvSpPr>
          <p:nvPr>
            <p:ph type="sldNum" sz="quarter" idx="10"/>
          </p:nvPr>
        </p:nvSpPr>
        <p:spPr/>
        <p:txBody>
          <a:bodyPr/>
          <a:lstStyle>
            <a:lvl1pPr>
              <a:defRPr/>
            </a:lvl1pPr>
          </a:lstStyle>
          <a:p>
            <a:fld id="{3C177129-30CE-4C61-8690-62089287D076}" type="slidenum">
              <a:rPr lang="zh-CN" altLang="zh-CN"/>
            </a:fld>
            <a:endParaRPr lang="zh-CN" altLang="zh-CN" sz="900">
              <a:solidFill>
                <a:srgbClr val="888888"/>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Rectangle 3"/>
          <p:cNvSpPr>
            <a:spLocks noGrp="1"/>
          </p:cNvSpPr>
          <p:nvPr>
            <p:ph type="sldNum" sz="quarter" idx="10"/>
          </p:nvPr>
        </p:nvSpPr>
        <p:spPr/>
        <p:txBody>
          <a:bodyPr/>
          <a:lstStyle>
            <a:lvl1pPr>
              <a:defRPr/>
            </a:lvl1pPr>
          </a:lstStyle>
          <a:p>
            <a:fld id="{887E081E-34F6-443D-8B23-E4A246637449}" type="slidenum">
              <a:rPr lang="zh-CN" altLang="zh-CN"/>
            </a:fld>
            <a:endParaRPr lang="zh-CN" altLang="zh-CN" sz="900">
              <a:solidFill>
                <a:srgbClr val="888888"/>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Helvetica" panose="020B0604020202020204" pitchFamily="34" charset="0"/>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Rectangle 3"/>
          <p:cNvSpPr>
            <a:spLocks noGrp="1"/>
          </p:cNvSpPr>
          <p:nvPr>
            <p:ph type="sldNum" sz="quarter" idx="10"/>
          </p:nvPr>
        </p:nvSpPr>
        <p:spPr/>
        <p:txBody>
          <a:bodyPr/>
          <a:lstStyle>
            <a:lvl1pPr>
              <a:defRPr/>
            </a:lvl1pPr>
          </a:lstStyle>
          <a:p>
            <a:fld id="{8AF3AC79-593F-4694-87E4-EA4B87ECFB32}" type="slidenum">
              <a:rPr lang="zh-CN" altLang="zh-CN"/>
            </a:fld>
            <a:endParaRPr lang="zh-CN" altLang="zh-CN" sz="900">
              <a:solidFill>
                <a:srgbClr val="888888"/>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Rectangle 1"/>
          <p:cNvSpPr/>
          <p:nvPr>
            <p:ph type="title"/>
          </p:nvPr>
        </p:nvSpPr>
        <p:spPr bwMode="auto">
          <a:xfrm>
            <a:off x="1143000" y="0"/>
            <a:ext cx="6858000" cy="3509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b" anchorCtr="0" compatLnSpc="1"/>
          <a:lstStyle/>
          <a:p>
            <a:pPr lvl="0"/>
            <a:r>
              <a:rPr lang="zh-CN" altLang="zh-CN" smtClean="0">
                <a:sym typeface="Helvetica" panose="020B0604020202020204" pitchFamily="34" charset="0"/>
              </a:rPr>
              <a:t>Click to edit Master title style</a:t>
            </a:r>
            <a:endParaRPr lang="zh-CN" altLang="zh-CN" smtClean="0">
              <a:sym typeface="Helvetica" panose="020B0604020202020204" pitchFamily="34" charset="0"/>
            </a:endParaRPr>
          </a:p>
        </p:txBody>
      </p:sp>
      <p:sp>
        <p:nvSpPr>
          <p:cNvPr id="1027" name="Rectangle 2"/>
          <p:cNvSpPr/>
          <p:nvPr>
            <p:ph type="body" idx="1"/>
          </p:nvPr>
        </p:nvSpPr>
        <p:spPr bwMode="auto">
          <a:xfrm>
            <a:off x="1143000" y="3602038"/>
            <a:ext cx="6858000" cy="325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t" anchorCtr="0" compatLnSpc="1"/>
          <a:lstStyle/>
          <a:p>
            <a:pPr lvl="0"/>
            <a:r>
              <a:rPr lang="zh-CN" altLang="zh-CN" smtClean="0">
                <a:sym typeface="Helvetica" panose="020B0604020202020204" pitchFamily="34" charset="0"/>
              </a:rPr>
              <a:t>Click to edit Master text styles</a:t>
            </a:r>
            <a:endParaRPr lang="zh-CN" altLang="zh-CN" smtClean="0">
              <a:sym typeface="Helvetica" panose="020B0604020202020204" pitchFamily="34" charset="0"/>
            </a:endParaRPr>
          </a:p>
          <a:p>
            <a:pPr lvl="1"/>
            <a:r>
              <a:rPr lang="zh-CN" altLang="zh-CN" smtClean="0">
                <a:sym typeface="Helvetica" panose="020B0604020202020204" pitchFamily="34" charset="0"/>
              </a:rPr>
              <a:t>Second level</a:t>
            </a:r>
            <a:endParaRPr lang="zh-CN" altLang="zh-CN" smtClean="0">
              <a:sym typeface="Helvetica" panose="020B0604020202020204" pitchFamily="34" charset="0"/>
            </a:endParaRPr>
          </a:p>
          <a:p>
            <a:pPr lvl="2"/>
            <a:r>
              <a:rPr lang="zh-CN" altLang="zh-CN" smtClean="0">
                <a:sym typeface="Helvetica" panose="020B0604020202020204" pitchFamily="34" charset="0"/>
              </a:rPr>
              <a:t>Third level</a:t>
            </a:r>
            <a:endParaRPr lang="zh-CN" altLang="zh-CN" smtClean="0">
              <a:sym typeface="Helvetica" panose="020B0604020202020204" pitchFamily="34" charset="0"/>
            </a:endParaRPr>
          </a:p>
          <a:p>
            <a:pPr lvl="3"/>
            <a:r>
              <a:rPr lang="zh-CN" altLang="zh-CN" smtClean="0">
                <a:sym typeface="Helvetica" panose="020B0604020202020204" pitchFamily="34" charset="0"/>
              </a:rPr>
              <a:t>Fourth level</a:t>
            </a:r>
            <a:endParaRPr lang="zh-CN" altLang="zh-CN" smtClean="0">
              <a:sym typeface="Helvetica" panose="020B0604020202020204" pitchFamily="34" charset="0"/>
            </a:endParaRPr>
          </a:p>
          <a:p>
            <a:pPr lvl="4"/>
            <a:r>
              <a:rPr lang="zh-CN" altLang="zh-CN" smtClean="0">
                <a:sym typeface="Helvetica" panose="020B0604020202020204" pitchFamily="34" charset="0"/>
              </a:rPr>
              <a:t>Fifth level</a:t>
            </a:r>
            <a:endParaRPr lang="zh-CN" altLang="zh-CN" smtClean="0">
              <a:sym typeface="Helvetica" panose="020B0604020202020204" pitchFamily="34" charset="0"/>
            </a:endParaRPr>
          </a:p>
        </p:txBody>
      </p:sp>
      <p:sp>
        <p:nvSpPr>
          <p:cNvPr id="2" name="Rectangle 3"/>
          <p:cNvSpPr>
            <a:spLocks noGrp="1"/>
          </p:cNvSpPr>
          <p:nvPr>
            <p:ph type="sldNum" sz="quarter" idx="2"/>
          </p:nvPr>
        </p:nvSpPr>
        <p:spPr bwMode="auto">
          <a:xfrm>
            <a:off x="6457950" y="6429375"/>
            <a:ext cx="2057400" cy="217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ctr" anchorCtr="0" compatLnSpc="1"/>
          <a:lstStyle>
            <a:lvl1pPr algn="r" eaLnBrk="1">
              <a:defRPr>
                <a:ea typeface="宋体" panose="02010600030101010101" pitchFamily="2" charset="-122"/>
              </a:defRPr>
            </a:lvl1pPr>
          </a:lstStyle>
          <a:p>
            <a:fld id="{26293A4E-7FC2-4B00-8A25-5A1AA3BD5222}" type="slidenum">
              <a:rPr lang="zh-CN" altLang="zh-CN"/>
            </a:fld>
            <a:endParaRPr lang="zh-CN" altLang="zh-CN" sz="900">
              <a:solidFill>
                <a:srgbClr val="888888"/>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0" fontAlgn="base" hangingPunct="0">
        <a:spcBef>
          <a:spcPct val="0"/>
        </a:spcBef>
        <a:spcAft>
          <a:spcPct val="0"/>
        </a:spcAft>
        <a:defRPr sz="1200" kern="1200">
          <a:solidFill>
            <a:srgbClr val="000000"/>
          </a:solidFill>
          <a:latin typeface="+mj-lt"/>
          <a:ea typeface="+mj-ea"/>
          <a:cs typeface="+mj-cs"/>
          <a:sym typeface="Helvetica" panose="020B0604020202020204" pitchFamily="34" charset="0"/>
        </a:defRPr>
      </a:lvl1pPr>
      <a:lvl2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1pPr>
      <a:lvl2pPr marL="2286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2pPr>
      <a:lvl3pPr marL="4572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3pPr>
      <a:lvl4pPr marL="6858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4pPr>
      <a:lvl5pPr marL="9144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2050" name="Rectangle 1"/>
          <p:cNvSpPr/>
          <p:nvPr>
            <p:ph type="title"/>
          </p:nvPr>
        </p:nvSpPr>
        <p:spPr bwMode="auto">
          <a:xfrm>
            <a:off x="628650" y="230188"/>
            <a:ext cx="7886700" cy="159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ctr" anchorCtr="0" compatLnSpc="1"/>
          <a:lstStyle/>
          <a:p>
            <a:pPr lvl="0"/>
            <a:r>
              <a:rPr lang="zh-CN" altLang="zh-CN" smtClean="0">
                <a:sym typeface="Helvetica" panose="020B0604020202020204" pitchFamily="34" charset="0"/>
              </a:rPr>
              <a:t>Click to edit Master title style</a:t>
            </a:r>
            <a:endParaRPr lang="zh-CN" altLang="zh-CN" smtClean="0">
              <a:sym typeface="Helvetica" panose="020B0604020202020204" pitchFamily="34" charset="0"/>
            </a:endParaRPr>
          </a:p>
        </p:txBody>
      </p:sp>
      <p:sp>
        <p:nvSpPr>
          <p:cNvPr id="2051" name="Rectangle 2"/>
          <p:cNvSpPr/>
          <p:nvPr>
            <p:ph type="body" idx="1"/>
          </p:nvPr>
        </p:nvSpPr>
        <p:spPr bwMode="auto">
          <a:xfrm>
            <a:off x="628650" y="1825625"/>
            <a:ext cx="7886700" cy="5032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t" anchorCtr="0" compatLnSpc="1"/>
          <a:lstStyle/>
          <a:p>
            <a:pPr lvl="0"/>
            <a:r>
              <a:rPr lang="zh-CN" altLang="zh-CN" smtClean="0">
                <a:sym typeface="Helvetica" panose="020B0604020202020204" pitchFamily="34" charset="0"/>
              </a:rPr>
              <a:t>Click to edit Master text styles</a:t>
            </a:r>
            <a:endParaRPr lang="zh-CN" altLang="zh-CN" smtClean="0">
              <a:sym typeface="Helvetica" panose="020B0604020202020204" pitchFamily="34" charset="0"/>
            </a:endParaRPr>
          </a:p>
          <a:p>
            <a:pPr lvl="1"/>
            <a:r>
              <a:rPr lang="zh-CN" altLang="zh-CN" smtClean="0">
                <a:sym typeface="Helvetica" panose="020B0604020202020204" pitchFamily="34" charset="0"/>
              </a:rPr>
              <a:t>Second level</a:t>
            </a:r>
            <a:endParaRPr lang="zh-CN" altLang="zh-CN" smtClean="0">
              <a:sym typeface="Helvetica" panose="020B0604020202020204" pitchFamily="34" charset="0"/>
            </a:endParaRPr>
          </a:p>
          <a:p>
            <a:pPr lvl="2"/>
            <a:r>
              <a:rPr lang="zh-CN" altLang="zh-CN" smtClean="0">
                <a:sym typeface="Helvetica" panose="020B0604020202020204" pitchFamily="34" charset="0"/>
              </a:rPr>
              <a:t>Third level</a:t>
            </a:r>
            <a:endParaRPr lang="zh-CN" altLang="zh-CN" smtClean="0">
              <a:sym typeface="Helvetica" panose="020B0604020202020204" pitchFamily="34" charset="0"/>
            </a:endParaRPr>
          </a:p>
          <a:p>
            <a:pPr lvl="3"/>
            <a:r>
              <a:rPr lang="zh-CN" altLang="zh-CN" smtClean="0">
                <a:sym typeface="Helvetica" panose="020B0604020202020204" pitchFamily="34" charset="0"/>
              </a:rPr>
              <a:t>Fourth level</a:t>
            </a:r>
            <a:endParaRPr lang="zh-CN" altLang="zh-CN" smtClean="0">
              <a:sym typeface="Helvetica" panose="020B0604020202020204" pitchFamily="34" charset="0"/>
            </a:endParaRPr>
          </a:p>
          <a:p>
            <a:pPr lvl="4"/>
            <a:r>
              <a:rPr lang="zh-CN" altLang="zh-CN" smtClean="0">
                <a:sym typeface="Helvetica" panose="020B0604020202020204" pitchFamily="34" charset="0"/>
              </a:rPr>
              <a:t>Fifth level</a:t>
            </a:r>
            <a:endParaRPr lang="zh-CN" altLang="zh-CN" smtClean="0">
              <a:sym typeface="Helvetica" panose="020B0604020202020204" pitchFamily="34" charset="0"/>
            </a:endParaRPr>
          </a:p>
        </p:txBody>
      </p:sp>
      <p:sp>
        <p:nvSpPr>
          <p:cNvPr id="2" name="Rectangle 3"/>
          <p:cNvSpPr>
            <a:spLocks noGrp="1"/>
          </p:cNvSpPr>
          <p:nvPr>
            <p:ph type="sldNum" sz="quarter" idx="2"/>
          </p:nvPr>
        </p:nvSpPr>
        <p:spPr bwMode="auto">
          <a:xfrm>
            <a:off x="6457950" y="6429375"/>
            <a:ext cx="2057400" cy="217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ctr" anchorCtr="0" compatLnSpc="1"/>
          <a:lstStyle>
            <a:lvl1pPr algn="r" eaLnBrk="1">
              <a:defRPr>
                <a:ea typeface="宋体" panose="02010600030101010101" pitchFamily="2" charset="-122"/>
              </a:defRPr>
            </a:lvl1pPr>
          </a:lstStyle>
          <a:p>
            <a:fld id="{621A8F42-E456-40E5-9335-4F3A37C32D3D}" type="slidenum">
              <a:rPr lang="zh-CN" altLang="zh-CN"/>
            </a:fld>
            <a:endParaRPr lang="zh-CN" altLang="zh-CN" sz="900">
              <a:solidFill>
                <a:srgbClr val="888888"/>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0" fontAlgn="base" hangingPunct="0">
        <a:spcBef>
          <a:spcPct val="0"/>
        </a:spcBef>
        <a:spcAft>
          <a:spcPct val="0"/>
        </a:spcAft>
        <a:defRPr sz="1200" kern="1200">
          <a:solidFill>
            <a:srgbClr val="000000"/>
          </a:solidFill>
          <a:latin typeface="+mj-lt"/>
          <a:ea typeface="+mj-ea"/>
          <a:cs typeface="+mj-cs"/>
          <a:sym typeface="Helvetica" panose="020B0604020202020204" pitchFamily="34" charset="0"/>
        </a:defRPr>
      </a:lvl1pPr>
      <a:lvl2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1pPr>
      <a:lvl2pPr marL="2286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2pPr>
      <a:lvl3pPr marL="4572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3pPr>
      <a:lvl4pPr marL="6858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4pPr>
      <a:lvl5pPr marL="9144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074" name="Rectangle 1"/>
          <p:cNvSpPr/>
          <p:nvPr>
            <p:ph type="title"/>
          </p:nvPr>
        </p:nvSpPr>
        <p:spPr bwMode="auto">
          <a:xfrm>
            <a:off x="628650" y="230188"/>
            <a:ext cx="7886700" cy="159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ctr" anchorCtr="0" compatLnSpc="1"/>
          <a:lstStyle/>
          <a:p>
            <a:pPr lvl="0"/>
            <a:r>
              <a:rPr lang="zh-CN" altLang="zh-CN" smtClean="0">
                <a:sym typeface="Helvetica" panose="020B0604020202020204" pitchFamily="34" charset="0"/>
              </a:rPr>
              <a:t>Click to edit Master title style</a:t>
            </a:r>
            <a:endParaRPr lang="zh-CN" altLang="zh-CN" smtClean="0">
              <a:sym typeface="Helvetica" panose="020B0604020202020204" pitchFamily="34" charset="0"/>
            </a:endParaRPr>
          </a:p>
        </p:txBody>
      </p:sp>
      <p:sp>
        <p:nvSpPr>
          <p:cNvPr id="3075" name="Rectangle 2"/>
          <p:cNvSpPr/>
          <p:nvPr>
            <p:ph type="body" idx="1"/>
          </p:nvPr>
        </p:nvSpPr>
        <p:spPr bwMode="auto">
          <a:xfrm>
            <a:off x="628650" y="1825625"/>
            <a:ext cx="7886700" cy="5032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t" anchorCtr="0" compatLnSpc="1"/>
          <a:lstStyle/>
          <a:p>
            <a:pPr lvl="0"/>
            <a:r>
              <a:rPr lang="zh-CN" altLang="zh-CN" smtClean="0">
                <a:sym typeface="Helvetica" panose="020B0604020202020204" pitchFamily="34" charset="0"/>
              </a:rPr>
              <a:t>Click to edit Master text styles</a:t>
            </a:r>
            <a:endParaRPr lang="zh-CN" altLang="zh-CN" smtClean="0">
              <a:sym typeface="Helvetica" panose="020B0604020202020204" pitchFamily="34" charset="0"/>
            </a:endParaRPr>
          </a:p>
          <a:p>
            <a:pPr lvl="1"/>
            <a:r>
              <a:rPr lang="zh-CN" altLang="zh-CN" smtClean="0">
                <a:sym typeface="Helvetica" panose="020B0604020202020204" pitchFamily="34" charset="0"/>
              </a:rPr>
              <a:t>Second level</a:t>
            </a:r>
            <a:endParaRPr lang="zh-CN" altLang="zh-CN" smtClean="0">
              <a:sym typeface="Helvetica" panose="020B0604020202020204" pitchFamily="34" charset="0"/>
            </a:endParaRPr>
          </a:p>
          <a:p>
            <a:pPr lvl="2"/>
            <a:r>
              <a:rPr lang="zh-CN" altLang="zh-CN" smtClean="0">
                <a:sym typeface="Helvetica" panose="020B0604020202020204" pitchFamily="34" charset="0"/>
              </a:rPr>
              <a:t>Third level</a:t>
            </a:r>
            <a:endParaRPr lang="zh-CN" altLang="zh-CN" smtClean="0">
              <a:sym typeface="Helvetica" panose="020B0604020202020204" pitchFamily="34" charset="0"/>
            </a:endParaRPr>
          </a:p>
          <a:p>
            <a:pPr lvl="3"/>
            <a:r>
              <a:rPr lang="zh-CN" altLang="zh-CN" smtClean="0">
                <a:sym typeface="Helvetica" panose="020B0604020202020204" pitchFamily="34" charset="0"/>
              </a:rPr>
              <a:t>Fourth level</a:t>
            </a:r>
            <a:endParaRPr lang="zh-CN" altLang="zh-CN" smtClean="0">
              <a:sym typeface="Helvetica" panose="020B0604020202020204" pitchFamily="34" charset="0"/>
            </a:endParaRPr>
          </a:p>
          <a:p>
            <a:pPr lvl="4"/>
            <a:r>
              <a:rPr lang="zh-CN" altLang="zh-CN" smtClean="0">
                <a:sym typeface="Helvetica" panose="020B0604020202020204" pitchFamily="34" charset="0"/>
              </a:rPr>
              <a:t>Fifth level</a:t>
            </a:r>
            <a:endParaRPr lang="zh-CN" altLang="zh-CN" smtClean="0">
              <a:sym typeface="Helvetica" panose="020B0604020202020204" pitchFamily="34" charset="0"/>
            </a:endParaRPr>
          </a:p>
        </p:txBody>
      </p:sp>
      <p:sp>
        <p:nvSpPr>
          <p:cNvPr id="2" name="Rectangle 3"/>
          <p:cNvSpPr>
            <a:spLocks noGrp="1"/>
          </p:cNvSpPr>
          <p:nvPr>
            <p:ph type="sldNum" sz="quarter" idx="2"/>
          </p:nvPr>
        </p:nvSpPr>
        <p:spPr bwMode="auto">
          <a:xfrm>
            <a:off x="6457950" y="6429375"/>
            <a:ext cx="2057400" cy="217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ctr" anchorCtr="0" compatLnSpc="1"/>
          <a:lstStyle>
            <a:lvl1pPr algn="r" eaLnBrk="1">
              <a:defRPr>
                <a:ea typeface="宋体" panose="02010600030101010101" pitchFamily="2" charset="-122"/>
              </a:defRPr>
            </a:lvl1pPr>
          </a:lstStyle>
          <a:p>
            <a:fld id="{A3A7F124-7E31-43E6-88EC-4248CD19969F}" type="slidenum">
              <a:rPr lang="zh-CN" altLang="zh-CN"/>
            </a:fld>
            <a:endParaRPr lang="zh-CN" altLang="zh-CN" sz="900">
              <a:solidFill>
                <a:srgbClr val="888888"/>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0" fontAlgn="base" hangingPunct="0">
        <a:spcBef>
          <a:spcPct val="0"/>
        </a:spcBef>
        <a:spcAft>
          <a:spcPct val="0"/>
        </a:spcAft>
        <a:defRPr sz="1200" kern="1200">
          <a:solidFill>
            <a:srgbClr val="000000"/>
          </a:solidFill>
          <a:latin typeface="+mj-lt"/>
          <a:ea typeface="+mj-ea"/>
          <a:cs typeface="+mj-cs"/>
          <a:sym typeface="Helvetica" panose="020B0604020202020204" pitchFamily="34" charset="0"/>
        </a:defRPr>
      </a:lvl1pPr>
      <a:lvl2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1pPr>
      <a:lvl2pPr marL="2286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2pPr>
      <a:lvl3pPr marL="4572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3pPr>
      <a:lvl4pPr marL="6858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4pPr>
      <a:lvl5pPr marL="9144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9.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0.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jpe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5.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6.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jpe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png"/><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2" Type="http://schemas.openxmlformats.org/officeDocument/2006/relationships/slideLayout" Target="../slideLayouts/slideLayout13.xml"/><Relationship Id="rId21" Type="http://schemas.openxmlformats.org/officeDocument/2006/relationships/image" Target="../media/image72.png"/><Relationship Id="rId20" Type="http://schemas.openxmlformats.org/officeDocument/2006/relationships/image" Target="../media/image71.png"/><Relationship Id="rId2" Type="http://schemas.openxmlformats.org/officeDocument/2006/relationships/image" Target="../media/image53.png"/><Relationship Id="rId19" Type="http://schemas.openxmlformats.org/officeDocument/2006/relationships/image" Target="../media/image70.png"/><Relationship Id="rId18" Type="http://schemas.openxmlformats.org/officeDocument/2006/relationships/image" Target="../media/image69.png"/><Relationship Id="rId17" Type="http://schemas.openxmlformats.org/officeDocument/2006/relationships/image" Target="../media/image68.png"/><Relationship Id="rId16" Type="http://schemas.openxmlformats.org/officeDocument/2006/relationships/image" Target="../media/image67.png"/><Relationship Id="rId15" Type="http://schemas.openxmlformats.org/officeDocument/2006/relationships/image" Target="../media/image66.png"/><Relationship Id="rId14" Type="http://schemas.openxmlformats.org/officeDocument/2006/relationships/image" Target="../media/image65.png"/><Relationship Id="rId13" Type="http://schemas.openxmlformats.org/officeDocument/2006/relationships/image" Target="../media/image64.png"/><Relationship Id="rId12" Type="http://schemas.openxmlformats.org/officeDocument/2006/relationships/image" Target="../media/image63.png"/><Relationship Id="rId11" Type="http://schemas.openxmlformats.org/officeDocument/2006/relationships/image" Target="../media/image62.png"/><Relationship Id="rId10" Type="http://schemas.openxmlformats.org/officeDocument/2006/relationships/image" Target="../media/image61.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73.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74.png"/><Relationship Id="rId3" Type="http://schemas.microsoft.com/office/2007/relationships/media" Target="ppt/slides/ppt/slides/BlackStopJS-Demo.mov" TargetMode="External"/><Relationship Id="rId2" Type="http://schemas.openxmlformats.org/officeDocument/2006/relationships/video" Target="ppt/slides/ppt/slides/BlackStopJS-Demo.mov" TargetMode="Externa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75.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76.png"/><Relationship Id="rId3" Type="http://schemas.microsoft.com/office/2007/relationships/media" Target="ppt/slides/ppt/slides/dpxdt-demo.mov" TargetMode="External"/><Relationship Id="rId2" Type="http://schemas.openxmlformats.org/officeDocument/2006/relationships/video" Target="ppt/slides/ppt/slides/dpxdt-demo.mov" TargetMode="External"/><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83.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84.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85.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jpe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87.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88.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90.jpeg"/><Relationship Id="rId1"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4.jpe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5122" name="AutoShape 1"/>
          <p:cNvSpPr/>
          <p:nvPr/>
        </p:nvSpPr>
        <p:spPr bwMode="auto">
          <a:xfrm>
            <a:off x="157163" y="2281238"/>
            <a:ext cx="5805487" cy="1438275"/>
          </a:xfrm>
          <a:custGeom>
            <a:avLst/>
            <a:gdLst>
              <a:gd name="T0" fmla="*/ 2902744 w 21600"/>
              <a:gd name="T1" fmla="*/ 719138 h 21600"/>
              <a:gd name="T2" fmla="*/ 2902744 w 21600"/>
              <a:gd name="T3" fmla="*/ 719138 h 21600"/>
              <a:gd name="T4" fmla="*/ 2902744 w 21600"/>
              <a:gd name="T5" fmla="*/ 719138 h 21600"/>
              <a:gd name="T6" fmla="*/ 2902744 w 21600"/>
              <a:gd name="T7" fmla="*/ 71913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3600">
                <a:solidFill>
                  <a:srgbClr val="002060"/>
                </a:solidFill>
                <a:latin typeface="Trebuchet MS Bold" panose="020B0703020202020204" pitchFamily="34" charset="0"/>
                <a:ea typeface="宋体" panose="02010600030101010101" pitchFamily="2" charset="-122"/>
                <a:sym typeface="Trebuchet MS Bold" panose="020B0703020202020204" pitchFamily="34" charset="0"/>
              </a:rPr>
              <a:t>中生代技术</a:t>
            </a:r>
            <a:r>
              <a:rPr lang="en-US" altLang="zh-CN" sz="3600">
                <a:solidFill>
                  <a:srgbClr val="002060"/>
                </a:solidFill>
                <a:latin typeface="Trebuchet MS Bold" panose="020B0703020202020204" pitchFamily="34" charset="0"/>
                <a:ea typeface="宋体" panose="02010600030101010101" pitchFamily="2" charset="-122"/>
                <a:sym typeface="Trebuchet MS Bold" panose="020B0703020202020204" pitchFamily="34" charset="0"/>
              </a:rPr>
              <a:t>&amp;</a:t>
            </a:r>
            <a:r>
              <a:rPr lang="zh-CN" altLang="zh-CN" sz="3600">
                <a:solidFill>
                  <a:srgbClr val="002060"/>
                </a:solidFill>
                <a:latin typeface="Trebuchet MS Bold" panose="020B0703020202020204" pitchFamily="34" charset="0"/>
                <a:ea typeface="宋体" panose="02010600030101010101" pitchFamily="2" charset="-122"/>
                <a:sym typeface="Trebuchet MS Bold" panose="020B0703020202020204" pitchFamily="34" charset="0"/>
              </a:rPr>
              <a:t>飞马网</a:t>
            </a:r>
            <a:endParaRPr lang="zh-CN" altLang="zh-CN" sz="3600">
              <a:solidFill>
                <a:srgbClr val="002060"/>
              </a:solidFill>
              <a:latin typeface="Trebuchet MS Bold" panose="020B0703020202020204" pitchFamily="34" charset="0"/>
              <a:ea typeface="宋体" panose="02010600030101010101" pitchFamily="2" charset="-122"/>
              <a:sym typeface="Trebuchet MS Bold" panose="020B0703020202020204" pitchFamily="34" charset="0"/>
            </a:endParaRPr>
          </a:p>
          <a:p>
            <a:pPr eaLnBrk="1"/>
            <a:r>
              <a:rPr lang="en-US" altLang="zh-CN" sz="3600">
                <a:solidFill>
                  <a:srgbClr val="002060"/>
                </a:solidFill>
                <a:latin typeface="Trebuchet MS Bold" panose="020B0703020202020204" pitchFamily="34" charset="0"/>
                <a:ea typeface="宋体" panose="02010600030101010101" pitchFamily="2" charset="-122"/>
                <a:sym typeface="Trebuchet MS Bold" panose="020B0703020202020204" pitchFamily="34" charset="0"/>
              </a:rPr>
              <a:t>2017</a:t>
            </a:r>
            <a:r>
              <a:rPr lang="zh-CN" altLang="en-US" sz="3600">
                <a:solidFill>
                  <a:srgbClr val="002060"/>
                </a:solidFill>
                <a:latin typeface="Trebuchet MS Bold" panose="020B0703020202020204" pitchFamily="34" charset="0"/>
                <a:ea typeface="宋体" panose="02010600030101010101" pitchFamily="2" charset="-122"/>
                <a:sym typeface="Trebuchet MS Bold" panose="020B0703020202020204" pitchFamily="34" charset="0"/>
              </a:rPr>
              <a:t>技术</a:t>
            </a:r>
            <a:r>
              <a:rPr lang="zh-CN" altLang="zh-CN" sz="3600">
                <a:solidFill>
                  <a:srgbClr val="002060"/>
                </a:solidFill>
                <a:latin typeface="Trebuchet MS Bold" panose="020B0703020202020204" pitchFamily="34" charset="0"/>
                <a:ea typeface="宋体" panose="02010600030101010101" pitchFamily="2" charset="-122"/>
                <a:sym typeface="Trebuchet MS Bold" panose="020B0703020202020204" pitchFamily="34" charset="0"/>
              </a:rPr>
              <a:t>嘉年华</a:t>
            </a:r>
            <a:endParaRPr lang="zh-CN" altLang="zh-CN" sz="3600">
              <a:solidFill>
                <a:srgbClr val="002060"/>
              </a:solidFill>
              <a:latin typeface="Trebuchet MS Bold" panose="020B0703020202020204" pitchFamily="34" charset="0"/>
              <a:ea typeface="宋体" panose="02010600030101010101" pitchFamily="2" charset="-122"/>
              <a:sym typeface="Trebuchet MS Bold" panose="020B0703020202020204" pitchFamily="34" charset="0"/>
            </a:endParaRPr>
          </a:p>
          <a:p>
            <a:pPr eaLnBrk="1"/>
            <a:r>
              <a:rPr lang="zh-CN" altLang="zh-CN" sz="5400">
                <a:ea typeface="宋体" panose="02010600030101010101" pitchFamily="2" charset="-122"/>
              </a:rPr>
              <a:t>             </a:t>
            </a:r>
            <a:r>
              <a:rPr lang="zh-CN" altLang="zh-CN" sz="2800">
                <a:solidFill>
                  <a:srgbClr val="2E75B6"/>
                </a:solidFill>
                <a:ea typeface="宋体" panose="02010600030101010101" pitchFamily="2" charset="-122"/>
              </a:rPr>
              <a:t> 付彪</a:t>
            </a:r>
            <a:r>
              <a:rPr lang="zh-CN" altLang="zh-CN" sz="2800">
                <a:solidFill>
                  <a:srgbClr val="002060"/>
                </a:solidFill>
                <a:ea typeface="宋体" panose="02010600030101010101" pitchFamily="2" charset="-122"/>
              </a:rPr>
              <a:t>    </a:t>
            </a:r>
            <a:endParaRPr lang="zh-CN" altLang="zh-CN">
              <a:ea typeface="宋体" panose="02010600030101010101" pitchFamily="2" charset="-122"/>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14337" name="Picture 1" descr="Screen Shot 2017-02-08 at 5.44.15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0738" y="1431925"/>
            <a:ext cx="1828800" cy="2713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38" name="Picture 2" descr="Screen Shot 2017-02-08 at 5.46.5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1350" y="4373563"/>
            <a:ext cx="6170613" cy="2305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39" name="Picture 3" descr="icon_4.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365250"/>
            <a:ext cx="863600" cy="5345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41" name="AutoShape 4"/>
          <p:cNvSpPr/>
          <p:nvPr/>
        </p:nvSpPr>
        <p:spPr bwMode="auto">
          <a:xfrm>
            <a:off x="3857625" y="166688"/>
            <a:ext cx="5130800" cy="1325562"/>
          </a:xfrm>
          <a:custGeom>
            <a:avLst/>
            <a:gdLst>
              <a:gd name="T0" fmla="*/ 2565400 w 21600"/>
              <a:gd name="T1" fmla="*/ 662781 h 21600"/>
              <a:gd name="T2" fmla="*/ 2565400 w 21600"/>
              <a:gd name="T3" fmla="*/ 662781 h 21600"/>
              <a:gd name="T4" fmla="*/ 2565400 w 21600"/>
              <a:gd name="T5" fmla="*/ 662781 h 21600"/>
              <a:gd name="T6" fmla="*/ 2565400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一些痛点 — Image</a:t>
            </a:r>
            <a:endParaRPr lang="zh-CN" altLang="zh-CN">
              <a:ea typeface="宋体" panose="02010600030101010101" pitchFamily="2" charset="-122"/>
            </a:endParaRPr>
          </a:p>
        </p:txBody>
      </p:sp>
      <p:pic>
        <p:nvPicPr>
          <p:cNvPr id="2" name="Picture 5" descr="Screen Shot 2017-02-08 at 8.13.27 PM.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52775" y="1438275"/>
            <a:ext cx="3659188" cy="2701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337"/>
                                        </p:tgtEl>
                                        <p:attrNameLst>
                                          <p:attrName>style.visibility</p:attrName>
                                        </p:attrNameLst>
                                      </p:cBhvr>
                                      <p:to>
                                        <p:strVal val="visible"/>
                                      </p:to>
                                    </p:set>
                                    <p:animEffect transition="in" filter="dissolve">
                                      <p:cBhvr>
                                        <p:cTn id="7" dur="400"/>
                                        <p:tgtEl>
                                          <p:spTgt spid="143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4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338"/>
                                        </p:tgtEl>
                                        <p:attrNameLst>
                                          <p:attrName>style.visibility</p:attrName>
                                        </p:attrNameLst>
                                      </p:cBhvr>
                                      <p:to>
                                        <p:strVal val="visible"/>
                                      </p:to>
                                    </p:set>
                                    <p:animEffect transition="in" filter="dissolve">
                                      <p:cBhvr>
                                        <p:cTn id="17" dur="400"/>
                                        <p:tgtEl>
                                          <p:spTgt spid="1433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339"/>
                                        </p:tgtEl>
                                        <p:attrNameLst>
                                          <p:attrName>style.visibility</p:attrName>
                                        </p:attrNameLst>
                                      </p:cBhvr>
                                      <p:to>
                                        <p:strVal val="visible"/>
                                      </p:to>
                                    </p:set>
                                    <p:animEffect transition="in" filter="dissolve">
                                      <p:cBhvr>
                                        <p:cTn id="22" dur="400"/>
                                        <p:tgtEl>
                                          <p:spTgt spid="14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15361" name="Picture 1" descr="Screen Shot 2017-02-08 at 7.30.47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1875" y="4056063"/>
            <a:ext cx="3708400" cy="260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2" name="Picture 2" descr="Screen Shot 2017-02-08 at 7.31.16 PM.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1875" y="1270000"/>
            <a:ext cx="2892425" cy="4959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3" name="Picture 3" descr="Screen Shot 2017-02-08 at 7.29.4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138" y="1265238"/>
            <a:ext cx="5908675" cy="2690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5" name="AutoShape 4"/>
          <p:cNvSpPr/>
          <p:nvPr/>
        </p:nvSpPr>
        <p:spPr bwMode="auto">
          <a:xfrm>
            <a:off x="3857625" y="166688"/>
            <a:ext cx="5130800" cy="1325562"/>
          </a:xfrm>
          <a:custGeom>
            <a:avLst/>
            <a:gdLst>
              <a:gd name="T0" fmla="*/ 2565400 w 21600"/>
              <a:gd name="T1" fmla="*/ 662781 h 21600"/>
              <a:gd name="T2" fmla="*/ 2565400 w 21600"/>
              <a:gd name="T3" fmla="*/ 662781 h 21600"/>
              <a:gd name="T4" fmla="*/ 2565400 w 21600"/>
              <a:gd name="T5" fmla="*/ 662781 h 21600"/>
              <a:gd name="T6" fmla="*/ 2565400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一些挑战 — Responsive</a:t>
            </a:r>
            <a:endParaRPr lang="zh-CN" altLang="zh-CN">
              <a:ea typeface="宋体" panose="02010600030101010101"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animEffect transition="in" filter="dissolve">
                                      <p:cBhvr>
                                        <p:cTn id="7" dur="400"/>
                                        <p:tgtEl>
                                          <p:spTgt spid="153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361"/>
                                        </p:tgtEl>
                                        <p:attrNameLst>
                                          <p:attrName>style.visibility</p:attrName>
                                        </p:attrNameLst>
                                      </p:cBhvr>
                                      <p:to>
                                        <p:strVal val="visible"/>
                                      </p:to>
                                    </p:set>
                                    <p:animEffect transition="in" filter="dissolve">
                                      <p:cBhvr>
                                        <p:cTn id="12" dur="400"/>
                                        <p:tgtEl>
                                          <p:spTgt spid="1536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362"/>
                                        </p:tgtEl>
                                        <p:attrNameLst>
                                          <p:attrName>style.visibility</p:attrName>
                                        </p:attrNameLst>
                                      </p:cBhvr>
                                      <p:to>
                                        <p:strVal val="visible"/>
                                      </p:to>
                                    </p:set>
                                    <p:animEffect transition="in" filter="dissolve">
                                      <p:cBhvr>
                                        <p:cTn id="17" dur="4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6386" name="AutoShape 1"/>
          <p:cNvSpPr/>
          <p:nvPr/>
        </p:nvSpPr>
        <p:spPr bwMode="auto">
          <a:xfrm>
            <a:off x="3857625" y="166688"/>
            <a:ext cx="5130800" cy="1325562"/>
          </a:xfrm>
          <a:custGeom>
            <a:avLst/>
            <a:gdLst>
              <a:gd name="T0" fmla="*/ 2565400 w 21600"/>
              <a:gd name="T1" fmla="*/ 662781 h 21600"/>
              <a:gd name="T2" fmla="*/ 2565400 w 21600"/>
              <a:gd name="T3" fmla="*/ 662781 h 21600"/>
              <a:gd name="T4" fmla="*/ 2565400 w 21600"/>
              <a:gd name="T5" fmla="*/ 662781 h 21600"/>
              <a:gd name="T6" fmla="*/ 2565400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一些挑战 — Style Guide</a:t>
            </a:r>
            <a:endParaRPr lang="zh-CN" altLang="zh-CN">
              <a:ea typeface="宋体" panose="02010600030101010101" pitchFamily="2" charset="-122"/>
            </a:endParaRPr>
          </a:p>
        </p:txBody>
      </p:sp>
      <p:pic>
        <p:nvPicPr>
          <p:cNvPr id="16387" name="Picture 2" descr="Screen Shot 2017-02-08 at 8.33.47 P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388" y="1362075"/>
            <a:ext cx="8283575" cy="5360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7410" name="AutoShape 1"/>
          <p:cNvSpPr/>
          <p:nvPr/>
        </p:nvSpPr>
        <p:spPr bwMode="auto">
          <a:xfrm>
            <a:off x="3857625" y="166688"/>
            <a:ext cx="5130800" cy="1325562"/>
          </a:xfrm>
          <a:custGeom>
            <a:avLst/>
            <a:gdLst>
              <a:gd name="T0" fmla="*/ 2565400 w 21600"/>
              <a:gd name="T1" fmla="*/ 662781 h 21600"/>
              <a:gd name="T2" fmla="*/ 2565400 w 21600"/>
              <a:gd name="T3" fmla="*/ 662781 h 21600"/>
              <a:gd name="T4" fmla="*/ 2565400 w 21600"/>
              <a:gd name="T5" fmla="*/ 662781 h 21600"/>
              <a:gd name="T6" fmla="*/ 2565400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一些挑战 — AEM</a:t>
            </a:r>
            <a:endParaRPr lang="zh-CN" altLang="zh-CN">
              <a:ea typeface="宋体" panose="02010600030101010101" pitchFamily="2" charset="-122"/>
            </a:endParaRPr>
          </a:p>
        </p:txBody>
      </p:sp>
      <p:pic>
        <p:nvPicPr>
          <p:cNvPr id="17411" name="Picture 2" descr="Screen Shot 2017-02-09 at 2.13.21 P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138" y="1797050"/>
            <a:ext cx="8974137" cy="409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8434" name="AutoShape 1"/>
          <p:cNvSpPr/>
          <p:nvPr/>
        </p:nvSpPr>
        <p:spPr bwMode="auto">
          <a:xfrm>
            <a:off x="1446213" y="3068638"/>
            <a:ext cx="2790825" cy="719137"/>
          </a:xfrm>
          <a:custGeom>
            <a:avLst/>
            <a:gdLst>
              <a:gd name="T0" fmla="*/ 1395413 w 21600"/>
              <a:gd name="T1" fmla="*/ 359568 h 21600"/>
              <a:gd name="T2" fmla="*/ 1395413 w 21600"/>
              <a:gd name="T3" fmla="*/ 359568 h 21600"/>
              <a:gd name="T4" fmla="*/ 1395413 w 21600"/>
              <a:gd name="T5" fmla="*/ 359568 h 21600"/>
              <a:gd name="T6" fmla="*/ 1395413 w 21600"/>
              <a:gd name="T7" fmla="*/ 35956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5000" b="1">
                <a:ea typeface="宋体" panose="02010600030101010101" pitchFamily="2" charset="-122"/>
              </a:rPr>
              <a:t>解决方案</a:t>
            </a:r>
            <a:endParaRPr lang="zh-CN" altLang="zh-CN">
              <a:ea typeface="宋体" panose="02010600030101010101" pitchFamily="2" charset="-122"/>
            </a:endParaRPr>
          </a:p>
        </p:txBody>
      </p:sp>
      <p:pic>
        <p:nvPicPr>
          <p:cNvPr id="2" name="Picture 2" descr="Glyph Inventory 1_sustainable.jpg"/>
          <p:cNvPicPr>
            <a:picLocks noChangeAspect="1"/>
          </p:cNvPicPr>
          <p:nvPr/>
        </p:nvPicPr>
        <p:blipFill>
          <a:blip r:embed="rId2"/>
          <a:srcRect/>
          <a:stretch>
            <a:fillRect/>
          </a:stretch>
        </p:blipFill>
        <p:spPr bwMode="auto">
          <a:xfrm>
            <a:off x="5111750" y="2136775"/>
            <a:ext cx="2584450" cy="2582863"/>
          </a:xfrm>
          <a:prstGeom prst="rect">
            <a:avLst/>
          </a:prstGeom>
          <a:noFill/>
          <a:ln>
            <a:noFill/>
          </a:ln>
          <a:effectLst>
            <a:outerShdw blurRad="254000" dist="127000" dir="16200000" algn="ctr"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type="none" w="med" len="med"/>
                <a:tailEnd type="none" w="med" len="med"/>
              </a14:hiddenLine>
            </a:ext>
          </a:extLst>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9458" name="AutoShape 1"/>
          <p:cNvSpPr/>
          <p:nvPr/>
        </p:nvSpPr>
        <p:spPr bwMode="auto">
          <a:xfrm>
            <a:off x="3857625" y="166688"/>
            <a:ext cx="1906588" cy="1325562"/>
          </a:xfrm>
          <a:custGeom>
            <a:avLst/>
            <a:gdLst>
              <a:gd name="T0" fmla="*/ 953294 w 21600"/>
              <a:gd name="T1" fmla="*/ 662781 h 21600"/>
              <a:gd name="T2" fmla="*/ 953294 w 21600"/>
              <a:gd name="T3" fmla="*/ 662781 h 21600"/>
              <a:gd name="T4" fmla="*/ 953294 w 21600"/>
              <a:gd name="T5" fmla="*/ 662781 h 21600"/>
              <a:gd name="T6" fmla="*/ 953294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视觉验证</a:t>
            </a:r>
            <a:endParaRPr lang="zh-CN" altLang="zh-CN">
              <a:ea typeface="宋体" panose="02010600030101010101" pitchFamily="2" charset="-122"/>
            </a:endParaRPr>
          </a:p>
        </p:txBody>
      </p:sp>
      <p:sp>
        <p:nvSpPr>
          <p:cNvPr id="19459" name="AutoShape 2"/>
          <p:cNvSpPr/>
          <p:nvPr/>
        </p:nvSpPr>
        <p:spPr bwMode="auto">
          <a:xfrm>
            <a:off x="5767388" y="719138"/>
            <a:ext cx="3178175" cy="523875"/>
          </a:xfrm>
          <a:custGeom>
            <a:avLst/>
            <a:gdLst>
              <a:gd name="T0" fmla="*/ 1589088 w 21600"/>
              <a:gd name="T1" fmla="*/ 261938 h 21600"/>
              <a:gd name="T2" fmla="*/ 1589088 w 21600"/>
              <a:gd name="T3" fmla="*/ 261938 h 21600"/>
              <a:gd name="T4" fmla="*/ 1589088 w 21600"/>
              <a:gd name="T5" fmla="*/ 261938 h 21600"/>
              <a:gd name="T6" fmla="*/ 1589088 w 21600"/>
              <a:gd name="T7" fmla="*/ 26193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1500">
                <a:ea typeface="宋体" panose="02010600030101010101" pitchFamily="2" charset="-122"/>
              </a:rPr>
              <a:t>Visual Testing &amp; Perceptual Testing</a:t>
            </a:r>
            <a:endParaRPr lang="zh-CN" altLang="zh-CN" sz="1500">
              <a:ea typeface="宋体" panose="02010600030101010101" pitchFamily="2" charset="-122"/>
            </a:endParaRPr>
          </a:p>
        </p:txBody>
      </p:sp>
      <p:pic>
        <p:nvPicPr>
          <p:cNvPr id="2" name="Picture 3" descr="usaa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13" y="1603375"/>
            <a:ext cx="4518026" cy="5219700"/>
          </a:xfrm>
          <a:prstGeom prst="rect">
            <a:avLst/>
          </a:prstGeom>
          <a:noFill/>
          <a:ln w="12700">
            <a:solidFill>
              <a:srgbClr val="DDDDDD"/>
            </a:solidFill>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460" name="Picture 4" descr="usaa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86288" y="1603375"/>
            <a:ext cx="4519612" cy="5219700"/>
          </a:xfrm>
          <a:prstGeom prst="rect">
            <a:avLst/>
          </a:prstGeom>
          <a:noFill/>
          <a:ln w="12700">
            <a:solidFill>
              <a:srgbClr val="DDDDDD"/>
            </a:solidFill>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461" name="Picture 5" descr="usaaDiff.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05050" y="1597025"/>
            <a:ext cx="4532313" cy="523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460"/>
                                        </p:tgtEl>
                                        <p:attrNameLst>
                                          <p:attrName>style.visibility</p:attrName>
                                        </p:attrNameLst>
                                      </p:cBhvr>
                                      <p:to>
                                        <p:strVal val="visible"/>
                                      </p:to>
                                    </p:set>
                                    <p:animEffect transition="in" filter="dissolve">
                                      <p:cBhvr>
                                        <p:cTn id="12" dur="400"/>
                                        <p:tgtEl>
                                          <p:spTgt spid="1946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461"/>
                                        </p:tgtEl>
                                        <p:attrNameLst>
                                          <p:attrName>style.visibility</p:attrName>
                                        </p:attrNameLst>
                                      </p:cBhvr>
                                      <p:to>
                                        <p:strVal val="visible"/>
                                      </p:to>
                                    </p:set>
                                    <p:animEffect transition="in" filter="dissolve">
                                      <p:cBhvr>
                                        <p:cTn id="17" dur="400"/>
                                        <p:tgtEl>
                                          <p:spTgt spid="19461"/>
                                        </p:tgtEl>
                                      </p:cBhvr>
                                    </p:animEffect>
                                  </p:childTnLst>
                                </p:cTn>
                              </p:par>
                              <p:par>
                                <p:cTn id="18" presetID="2" presetClass="exit" presetSubtype="8" fill="hold" nodeType="withEffect">
                                  <p:stCondLst>
                                    <p:cond delay="0"/>
                                  </p:stCondLst>
                                  <p:childTnLst>
                                    <p:anim calcmode="lin" valueType="num">
                                      <p:cBhvr additive="base">
                                        <p:cTn id="19" dur="400"/>
                                        <p:tgtEl>
                                          <p:spTgt spid="2"/>
                                        </p:tgtEl>
                                        <p:attrNameLst>
                                          <p:attrName>ppt_x</p:attrName>
                                        </p:attrNameLst>
                                      </p:cBhvr>
                                      <p:tavLst>
                                        <p:tav tm="0">
                                          <p:val>
                                            <p:strVal val="ppt_x"/>
                                          </p:val>
                                        </p:tav>
                                        <p:tav tm="100000">
                                          <p:val>
                                            <p:strVal val="0-ppt_w/2"/>
                                          </p:val>
                                        </p:tav>
                                      </p:tavLst>
                                    </p:anim>
                                    <p:anim calcmode="lin" valueType="num">
                                      <p:cBhvr additive="base">
                                        <p:cTn id="20" dur="400"/>
                                        <p:tgtEl>
                                          <p:spTgt spid="2"/>
                                        </p:tgtEl>
                                        <p:attrNameLst>
                                          <p:attrName>ppt_y</p:attrName>
                                        </p:attrNameLst>
                                      </p:cBhvr>
                                      <p:tavLst>
                                        <p:tav tm="0">
                                          <p:val>
                                            <p:strVal val="ppt_y"/>
                                          </p:val>
                                        </p:tav>
                                        <p:tav tm="100000">
                                          <p:val>
                                            <p:strVal val="ppt_y"/>
                                          </p:val>
                                        </p:tav>
                                      </p:tavLst>
                                    </p:anim>
                                    <p:set>
                                      <p:cBhvr>
                                        <p:cTn id="21" dur="1" fill="hold">
                                          <p:stCondLst>
                                            <p:cond delay="399"/>
                                          </p:stCondLst>
                                        </p:cTn>
                                        <p:tgtEl>
                                          <p:spTgt spid="2"/>
                                        </p:tgtEl>
                                        <p:attrNameLst>
                                          <p:attrName>style.visibility</p:attrName>
                                        </p:attrNameLst>
                                      </p:cBhvr>
                                      <p:to>
                                        <p:strVal val="hidden"/>
                                      </p:to>
                                    </p:set>
                                  </p:childTnLst>
                                </p:cTn>
                              </p:par>
                              <p:par>
                                <p:cTn id="22" presetID="2" presetClass="exit" presetSubtype="2" fill="hold" nodeType="withEffect">
                                  <p:stCondLst>
                                    <p:cond delay="0"/>
                                  </p:stCondLst>
                                  <p:childTnLst>
                                    <p:anim calcmode="lin" valueType="num">
                                      <p:cBhvr additive="base">
                                        <p:cTn id="23" dur="400"/>
                                        <p:tgtEl>
                                          <p:spTgt spid="19460"/>
                                        </p:tgtEl>
                                        <p:attrNameLst>
                                          <p:attrName>ppt_x</p:attrName>
                                        </p:attrNameLst>
                                      </p:cBhvr>
                                      <p:tavLst>
                                        <p:tav tm="0">
                                          <p:val>
                                            <p:strVal val="ppt_x"/>
                                          </p:val>
                                        </p:tav>
                                        <p:tav tm="100000">
                                          <p:val>
                                            <p:strVal val="1+ppt_w/2"/>
                                          </p:val>
                                        </p:tav>
                                      </p:tavLst>
                                    </p:anim>
                                    <p:anim calcmode="lin" valueType="num">
                                      <p:cBhvr additive="base">
                                        <p:cTn id="24" dur="400"/>
                                        <p:tgtEl>
                                          <p:spTgt spid="19460"/>
                                        </p:tgtEl>
                                        <p:attrNameLst>
                                          <p:attrName>ppt_y</p:attrName>
                                        </p:attrNameLst>
                                      </p:cBhvr>
                                      <p:tavLst>
                                        <p:tav tm="0">
                                          <p:val>
                                            <p:strVal val="ppt_y"/>
                                          </p:val>
                                        </p:tav>
                                        <p:tav tm="100000">
                                          <p:val>
                                            <p:strVal val="ppt_y"/>
                                          </p:val>
                                        </p:tav>
                                      </p:tavLst>
                                    </p:anim>
                                    <p:set>
                                      <p:cBhvr>
                                        <p:cTn id="25" dur="1" fill="hold">
                                          <p:stCondLst>
                                            <p:cond delay="399"/>
                                          </p:stCondLst>
                                        </p:cTn>
                                        <p:tgtEl>
                                          <p:spTgt spid="194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0482" name="AutoShape 1"/>
          <p:cNvSpPr/>
          <p:nvPr/>
        </p:nvSpPr>
        <p:spPr bwMode="auto">
          <a:xfrm>
            <a:off x="3857625" y="166688"/>
            <a:ext cx="1906588" cy="1325562"/>
          </a:xfrm>
          <a:custGeom>
            <a:avLst/>
            <a:gdLst>
              <a:gd name="T0" fmla="*/ 953294 w 21600"/>
              <a:gd name="T1" fmla="*/ 662781 h 21600"/>
              <a:gd name="T2" fmla="*/ 953294 w 21600"/>
              <a:gd name="T3" fmla="*/ 662781 h 21600"/>
              <a:gd name="T4" fmla="*/ 953294 w 21600"/>
              <a:gd name="T5" fmla="*/ 662781 h 21600"/>
              <a:gd name="T6" fmla="*/ 953294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视觉验证</a:t>
            </a:r>
            <a:endParaRPr lang="zh-CN" altLang="zh-CN">
              <a:ea typeface="宋体" panose="02010600030101010101" pitchFamily="2" charset="-122"/>
            </a:endParaRPr>
          </a:p>
        </p:txBody>
      </p:sp>
      <p:sp>
        <p:nvSpPr>
          <p:cNvPr id="20483" name="AutoShape 2"/>
          <p:cNvSpPr/>
          <p:nvPr/>
        </p:nvSpPr>
        <p:spPr bwMode="auto">
          <a:xfrm>
            <a:off x="5767388" y="719138"/>
            <a:ext cx="3178175" cy="523875"/>
          </a:xfrm>
          <a:custGeom>
            <a:avLst/>
            <a:gdLst>
              <a:gd name="T0" fmla="*/ 1589088 w 21600"/>
              <a:gd name="T1" fmla="*/ 261938 h 21600"/>
              <a:gd name="T2" fmla="*/ 1589088 w 21600"/>
              <a:gd name="T3" fmla="*/ 261938 h 21600"/>
              <a:gd name="T4" fmla="*/ 1589088 w 21600"/>
              <a:gd name="T5" fmla="*/ 261938 h 21600"/>
              <a:gd name="T6" fmla="*/ 1589088 w 21600"/>
              <a:gd name="T7" fmla="*/ 26193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1500">
                <a:ea typeface="宋体" panose="02010600030101010101" pitchFamily="2" charset="-122"/>
              </a:rPr>
              <a:t>Visual Testing &amp; Perceptual Testing</a:t>
            </a:r>
            <a:endParaRPr lang="zh-CN" altLang="zh-CN" sz="1500">
              <a:ea typeface="宋体" panose="02010600030101010101" pitchFamily="2" charset="-122"/>
            </a:endParaRPr>
          </a:p>
        </p:txBody>
      </p:sp>
      <p:sp>
        <p:nvSpPr>
          <p:cNvPr id="20484" name="AutoShape 3"/>
          <p:cNvSpPr/>
          <p:nvPr/>
        </p:nvSpPr>
        <p:spPr bwMode="auto">
          <a:xfrm>
            <a:off x="2336800" y="2695575"/>
            <a:ext cx="5967413" cy="1465263"/>
          </a:xfrm>
          <a:custGeom>
            <a:avLst/>
            <a:gdLst>
              <a:gd name="T0" fmla="*/ 2983707 w 21600"/>
              <a:gd name="T1" fmla="*/ 732632 h 21600"/>
              <a:gd name="T2" fmla="*/ 2983707 w 21600"/>
              <a:gd name="T3" fmla="*/ 732632 h 21600"/>
              <a:gd name="T4" fmla="*/ 2983707 w 21600"/>
              <a:gd name="T5" fmla="*/ 732632 h 21600"/>
              <a:gd name="T6" fmla="*/ 2983707 w 21600"/>
              <a:gd name="T7" fmla="*/ 7326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150000"/>
              </a:lnSpc>
            </a:pPr>
            <a:r>
              <a:rPr lang="zh-CN" altLang="zh-CN" sz="2500" b="1">
                <a:ea typeface="宋体" panose="02010600030101010101" pitchFamily="2" charset="-122"/>
              </a:rPr>
              <a:t>视觉验证是一种质量保证(QA)方式，通过获取和对比应用的图形界面来保证产品在设计和实现上的正确性。</a:t>
            </a:r>
            <a:endParaRPr lang="zh-CN" altLang="zh-CN">
              <a:ea typeface="宋体" panose="02010600030101010101" pitchFamily="2" charset="-122"/>
            </a:endParaRPr>
          </a:p>
        </p:txBody>
      </p:sp>
      <p:pic>
        <p:nvPicPr>
          <p:cNvPr id="20485" name="Picture 4" descr="voice-of-the-custom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975" y="2474913"/>
            <a:ext cx="1905000" cy="190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1506" name="AutoShape 1"/>
          <p:cNvSpPr/>
          <p:nvPr/>
        </p:nvSpPr>
        <p:spPr bwMode="auto">
          <a:xfrm>
            <a:off x="3805238" y="166688"/>
            <a:ext cx="5129212" cy="1325562"/>
          </a:xfrm>
          <a:custGeom>
            <a:avLst/>
            <a:gdLst>
              <a:gd name="T0" fmla="*/ 2564606 w 21600"/>
              <a:gd name="T1" fmla="*/ 662781 h 21600"/>
              <a:gd name="T2" fmla="*/ 2564606 w 21600"/>
              <a:gd name="T3" fmla="*/ 662781 h 21600"/>
              <a:gd name="T4" fmla="*/ 2564606 w 21600"/>
              <a:gd name="T5" fmla="*/ 662781 h 21600"/>
              <a:gd name="T6" fmla="*/ 2564606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视觉验证 — WHY?</a:t>
            </a:r>
            <a:endParaRPr lang="zh-CN" altLang="zh-CN">
              <a:ea typeface="宋体" panose="02010600030101010101" pitchFamily="2" charset="-122"/>
            </a:endParaRPr>
          </a:p>
        </p:txBody>
      </p:sp>
      <p:sp>
        <p:nvSpPr>
          <p:cNvPr id="21507" name="AutoShape 2"/>
          <p:cNvSpPr/>
          <p:nvPr/>
        </p:nvSpPr>
        <p:spPr bwMode="auto">
          <a:xfrm>
            <a:off x="2709863" y="-771525"/>
            <a:ext cx="5334000" cy="827088"/>
          </a:xfrm>
          <a:custGeom>
            <a:avLst/>
            <a:gdLst>
              <a:gd name="T0" fmla="*/ 2667000 w 21600"/>
              <a:gd name="T1" fmla="*/ 413544 h 21600"/>
              <a:gd name="T2" fmla="*/ 2667000 w 21600"/>
              <a:gd name="T3" fmla="*/ 413544 h 21600"/>
              <a:gd name="T4" fmla="*/ 2667000 w 21600"/>
              <a:gd name="T5" fmla="*/ 413544 h 21600"/>
              <a:gd name="T6" fmla="*/ 2667000 w 21600"/>
              <a:gd name="T7" fmla="*/ 41354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2500">
                <a:ea typeface="宋体" panose="02010600030101010101" pitchFamily="2" charset="-122"/>
              </a:rPr>
              <a:t>Visual Testing &amp; Perceptual Testing</a:t>
            </a:r>
            <a:endParaRPr lang="zh-CN" altLang="zh-CN" sz="2500">
              <a:ea typeface="宋体" panose="02010600030101010101" pitchFamily="2" charset="-122"/>
            </a:endParaRPr>
          </a:p>
        </p:txBody>
      </p:sp>
      <p:sp>
        <p:nvSpPr>
          <p:cNvPr id="21508" name="AutoShape 3"/>
          <p:cNvSpPr/>
          <p:nvPr/>
        </p:nvSpPr>
        <p:spPr bwMode="auto">
          <a:xfrm>
            <a:off x="1268413" y="1744663"/>
            <a:ext cx="5248275" cy="3813175"/>
          </a:xfrm>
          <a:custGeom>
            <a:avLst/>
            <a:gdLst>
              <a:gd name="T0" fmla="*/ 2624138 w 21600"/>
              <a:gd name="T1" fmla="*/ 1906588 h 21600"/>
              <a:gd name="T2" fmla="*/ 2624138 w 21600"/>
              <a:gd name="T3" fmla="*/ 1906588 h 21600"/>
              <a:gd name="T4" fmla="*/ 2624138 w 21600"/>
              <a:gd name="T5" fmla="*/ 1906588 h 21600"/>
              <a:gd name="T6" fmla="*/ 2624138 w 21600"/>
              <a:gd name="T7" fmla="*/ 190658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230505" indent="-230505">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buSzPct val="100000"/>
              <a:buFontTx/>
              <a:buChar char="•"/>
            </a:pPr>
            <a:r>
              <a:rPr lang="zh-CN" altLang="zh-CN" sz="2300">
                <a:ea typeface="宋体" panose="02010600030101010101" pitchFamily="2" charset="-122"/>
              </a:rPr>
              <a:t>准确的识别Icon &amp; Image</a:t>
            </a:r>
            <a:endParaRPr lang="zh-CN" altLang="zh-CN" sz="2300">
              <a:ea typeface="宋体" panose="02010600030101010101" pitchFamily="2" charset="-122"/>
            </a:endParaRPr>
          </a:p>
          <a:p>
            <a:pPr eaLnBrk="1">
              <a:buSzPct val="100000"/>
              <a:buFontTx/>
              <a:buChar char="•"/>
            </a:pPr>
            <a:endParaRPr lang="zh-CN" altLang="zh-CN" sz="2300">
              <a:ea typeface="宋体" panose="02010600030101010101" pitchFamily="2" charset="-122"/>
            </a:endParaRPr>
          </a:p>
          <a:p>
            <a:pPr eaLnBrk="1">
              <a:buSzPct val="100000"/>
              <a:buFontTx/>
              <a:buChar char="•"/>
            </a:pPr>
            <a:r>
              <a:rPr lang="zh-CN" altLang="zh-CN" sz="2300">
                <a:ea typeface="宋体" panose="02010600030101010101" pitchFamily="2" charset="-122"/>
              </a:rPr>
              <a:t>高效的验证Responsive</a:t>
            </a:r>
            <a:endParaRPr lang="zh-CN" altLang="zh-CN" sz="2300">
              <a:ea typeface="宋体" panose="02010600030101010101" pitchFamily="2" charset="-122"/>
            </a:endParaRPr>
          </a:p>
          <a:p>
            <a:pPr eaLnBrk="1">
              <a:buSzPct val="100000"/>
              <a:buFontTx/>
              <a:buChar char="•"/>
            </a:pPr>
            <a:endParaRPr lang="zh-CN" altLang="zh-CN" sz="2300">
              <a:ea typeface="宋体" panose="02010600030101010101" pitchFamily="2" charset="-122"/>
            </a:endParaRPr>
          </a:p>
          <a:p>
            <a:pPr eaLnBrk="1">
              <a:buSzPct val="100000"/>
              <a:buFontTx/>
              <a:buChar char="•"/>
            </a:pPr>
            <a:r>
              <a:rPr lang="zh-CN" altLang="zh-CN" sz="2300">
                <a:ea typeface="宋体" panose="02010600030101010101" pitchFamily="2" charset="-122"/>
              </a:rPr>
              <a:t>自动化测试Style Guide &amp; AEM的产品</a:t>
            </a:r>
            <a:endParaRPr lang="zh-CN" altLang="zh-CN" sz="2300">
              <a:ea typeface="宋体" panose="02010600030101010101" pitchFamily="2" charset="-122"/>
            </a:endParaRPr>
          </a:p>
          <a:p>
            <a:pPr eaLnBrk="1">
              <a:buSzPct val="100000"/>
              <a:buFontTx/>
              <a:buChar char="•"/>
            </a:pPr>
            <a:endParaRPr lang="zh-CN" altLang="zh-CN" sz="2300">
              <a:ea typeface="宋体" panose="02010600030101010101" pitchFamily="2" charset="-122"/>
            </a:endParaRPr>
          </a:p>
          <a:p>
            <a:pPr eaLnBrk="1">
              <a:buSzPct val="100000"/>
              <a:buFontTx/>
              <a:buChar char="•"/>
            </a:pPr>
            <a:r>
              <a:rPr lang="zh-CN" altLang="zh-CN" sz="2300">
                <a:ea typeface="宋体" panose="02010600030101010101" pitchFamily="2" charset="-122"/>
              </a:rPr>
              <a:t>弥补Selenium的测试盲点</a:t>
            </a:r>
            <a:endParaRPr lang="zh-CN" altLang="zh-CN" sz="2300">
              <a:ea typeface="宋体" panose="02010600030101010101" pitchFamily="2" charset="-122"/>
            </a:endParaRPr>
          </a:p>
          <a:p>
            <a:pPr eaLnBrk="1">
              <a:buSzPct val="100000"/>
              <a:buFontTx/>
              <a:buChar char="•"/>
            </a:pPr>
            <a:endParaRPr lang="zh-CN" altLang="zh-CN" sz="2300">
              <a:ea typeface="宋体" panose="02010600030101010101" pitchFamily="2" charset="-122"/>
            </a:endParaRPr>
          </a:p>
          <a:p>
            <a:pPr eaLnBrk="1">
              <a:buSzPct val="100000"/>
              <a:buFontTx/>
              <a:buChar char="•"/>
            </a:pPr>
            <a:r>
              <a:rPr lang="zh-CN" altLang="zh-CN" sz="2300">
                <a:ea typeface="宋体" panose="02010600030101010101" pitchFamily="2" charset="-122"/>
              </a:rPr>
              <a:t>增强对产品的信心</a:t>
            </a:r>
            <a:endParaRPr lang="zh-CN" altLang="zh-CN" sz="2300">
              <a:ea typeface="宋体" panose="02010600030101010101" pitchFamily="2" charset="-122"/>
            </a:endParaRPr>
          </a:p>
          <a:p>
            <a:pPr eaLnBrk="1">
              <a:buSzPct val="100000"/>
              <a:buFontTx/>
              <a:buChar char="•"/>
            </a:pPr>
            <a:endParaRPr lang="zh-CN" altLang="zh-CN" sz="2300">
              <a:ea typeface="宋体" panose="02010600030101010101" pitchFamily="2" charset="-122"/>
            </a:endParaRPr>
          </a:p>
          <a:p>
            <a:pPr eaLnBrk="1">
              <a:buSzPct val="100000"/>
              <a:buFontTx/>
              <a:buChar char="•"/>
            </a:pPr>
            <a:r>
              <a:rPr lang="zh-CN" altLang="zh-CN" sz="2300">
                <a:ea typeface="宋体" panose="02010600030101010101" pitchFamily="2" charset="-122"/>
              </a:rPr>
              <a:t>保障快速发布</a:t>
            </a:r>
            <a:endParaRPr lang="zh-CN" altLang="zh-CN">
              <a:ea typeface="宋体" panose="02010600030101010101" pitchFamily="2" charset="-122"/>
            </a:endParaRPr>
          </a:p>
        </p:txBody>
      </p:sp>
      <p:pic>
        <p:nvPicPr>
          <p:cNvPr id="21509" name="Picture 4" descr="data-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5350" y="4125913"/>
            <a:ext cx="2613025" cy="2614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2530" name="AutoShape 1"/>
          <p:cNvSpPr/>
          <p:nvPr/>
        </p:nvSpPr>
        <p:spPr bwMode="auto">
          <a:xfrm>
            <a:off x="3805238" y="166688"/>
            <a:ext cx="5129212" cy="1325562"/>
          </a:xfrm>
          <a:custGeom>
            <a:avLst/>
            <a:gdLst>
              <a:gd name="T0" fmla="*/ 2564606 w 21600"/>
              <a:gd name="T1" fmla="*/ 662781 h 21600"/>
              <a:gd name="T2" fmla="*/ 2564606 w 21600"/>
              <a:gd name="T3" fmla="*/ 662781 h 21600"/>
              <a:gd name="T4" fmla="*/ 2564606 w 21600"/>
              <a:gd name="T5" fmla="*/ 662781 h 21600"/>
              <a:gd name="T6" fmla="*/ 2564606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视觉验证 —</a:t>
            </a:r>
            <a:r>
              <a:rPr lang="zh-CN" altLang="zh-CN" sz="2000" b="1">
                <a:latin typeface="Helvetica" panose="020B0604020202020204" pitchFamily="34" charset="0"/>
                <a:ea typeface="宋体" panose="02010600030101010101" pitchFamily="2" charset="-122"/>
                <a:sym typeface="Helvetica" panose="020B0604020202020204" pitchFamily="34" charset="0"/>
              </a:rPr>
              <a:t> 识别Icon &amp; Image</a:t>
            </a:r>
            <a:endParaRPr lang="zh-CN" altLang="zh-CN">
              <a:ea typeface="宋体" panose="02010600030101010101" pitchFamily="2" charset="-122"/>
            </a:endParaRPr>
          </a:p>
        </p:txBody>
      </p:sp>
      <p:sp>
        <p:nvSpPr>
          <p:cNvPr id="22531" name="AutoShape 2"/>
          <p:cNvSpPr/>
          <p:nvPr/>
        </p:nvSpPr>
        <p:spPr bwMode="auto">
          <a:xfrm>
            <a:off x="2709863" y="-771525"/>
            <a:ext cx="5334000" cy="827088"/>
          </a:xfrm>
          <a:custGeom>
            <a:avLst/>
            <a:gdLst>
              <a:gd name="T0" fmla="*/ 2667000 w 21600"/>
              <a:gd name="T1" fmla="*/ 413544 h 21600"/>
              <a:gd name="T2" fmla="*/ 2667000 w 21600"/>
              <a:gd name="T3" fmla="*/ 413544 h 21600"/>
              <a:gd name="T4" fmla="*/ 2667000 w 21600"/>
              <a:gd name="T5" fmla="*/ 413544 h 21600"/>
              <a:gd name="T6" fmla="*/ 2667000 w 21600"/>
              <a:gd name="T7" fmla="*/ 41354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2500">
                <a:ea typeface="宋体" panose="02010600030101010101" pitchFamily="2" charset="-122"/>
              </a:rPr>
              <a:t>Visual Testing &amp; Perceptual Testing</a:t>
            </a:r>
            <a:endParaRPr lang="zh-CN" altLang="zh-CN" sz="2500">
              <a:ea typeface="宋体" panose="02010600030101010101" pitchFamily="2" charset="-122"/>
            </a:endParaRPr>
          </a:p>
        </p:txBody>
      </p:sp>
      <p:pic>
        <p:nvPicPr>
          <p:cNvPr id="2" name="Picture 3" descr="kd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88" y="1227138"/>
            <a:ext cx="4394200" cy="5827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32" name="Picture 4" descr="kd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9950" y="1227138"/>
            <a:ext cx="4394200" cy="5827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33" name="Picture 5" descr="kddiff.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74900" y="1227138"/>
            <a:ext cx="4392613" cy="5827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532"/>
                                        </p:tgtEl>
                                        <p:attrNameLst>
                                          <p:attrName>style.visibility</p:attrName>
                                        </p:attrNameLst>
                                      </p:cBhvr>
                                      <p:to>
                                        <p:strVal val="visible"/>
                                      </p:to>
                                    </p:set>
                                    <p:animEffect transition="in" filter="dissolve">
                                      <p:cBhvr>
                                        <p:cTn id="12" dur="400"/>
                                        <p:tgtEl>
                                          <p:spTgt spid="225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2533"/>
                                        </p:tgtEl>
                                        <p:attrNameLst>
                                          <p:attrName>style.visibility</p:attrName>
                                        </p:attrNameLst>
                                      </p:cBhvr>
                                      <p:to>
                                        <p:strVal val="visible"/>
                                      </p:to>
                                    </p:set>
                                    <p:animEffect transition="in" filter="dissolve">
                                      <p:cBhvr>
                                        <p:cTn id="17" dur="400"/>
                                        <p:tgtEl>
                                          <p:spTgt spid="22533"/>
                                        </p:tgtEl>
                                      </p:cBhvr>
                                    </p:animEffect>
                                  </p:childTnLst>
                                </p:cTn>
                              </p:par>
                              <p:par>
                                <p:cTn id="18" presetID="2" presetClass="exit" presetSubtype="8" fill="hold" nodeType="withEffect">
                                  <p:stCondLst>
                                    <p:cond delay="0"/>
                                  </p:stCondLst>
                                  <p:childTnLst>
                                    <p:anim calcmode="lin" valueType="num">
                                      <p:cBhvr additive="base">
                                        <p:cTn id="19" dur="400"/>
                                        <p:tgtEl>
                                          <p:spTgt spid="2"/>
                                        </p:tgtEl>
                                        <p:attrNameLst>
                                          <p:attrName>ppt_x</p:attrName>
                                        </p:attrNameLst>
                                      </p:cBhvr>
                                      <p:tavLst>
                                        <p:tav tm="0">
                                          <p:val>
                                            <p:strVal val="ppt_x"/>
                                          </p:val>
                                        </p:tav>
                                        <p:tav tm="100000">
                                          <p:val>
                                            <p:strVal val="0-ppt_w/2"/>
                                          </p:val>
                                        </p:tav>
                                      </p:tavLst>
                                    </p:anim>
                                    <p:anim calcmode="lin" valueType="num">
                                      <p:cBhvr additive="base">
                                        <p:cTn id="20" dur="400"/>
                                        <p:tgtEl>
                                          <p:spTgt spid="2"/>
                                        </p:tgtEl>
                                        <p:attrNameLst>
                                          <p:attrName>ppt_y</p:attrName>
                                        </p:attrNameLst>
                                      </p:cBhvr>
                                      <p:tavLst>
                                        <p:tav tm="0">
                                          <p:val>
                                            <p:strVal val="ppt_y"/>
                                          </p:val>
                                        </p:tav>
                                        <p:tav tm="100000">
                                          <p:val>
                                            <p:strVal val="ppt_y"/>
                                          </p:val>
                                        </p:tav>
                                      </p:tavLst>
                                    </p:anim>
                                    <p:set>
                                      <p:cBhvr>
                                        <p:cTn id="21" dur="1" fill="hold">
                                          <p:stCondLst>
                                            <p:cond delay="399"/>
                                          </p:stCondLst>
                                        </p:cTn>
                                        <p:tgtEl>
                                          <p:spTgt spid="2"/>
                                        </p:tgtEl>
                                        <p:attrNameLst>
                                          <p:attrName>style.visibility</p:attrName>
                                        </p:attrNameLst>
                                      </p:cBhvr>
                                      <p:to>
                                        <p:strVal val="hidden"/>
                                      </p:to>
                                    </p:set>
                                  </p:childTnLst>
                                </p:cTn>
                              </p:par>
                              <p:par>
                                <p:cTn id="22" presetID="2" presetClass="exit" presetSubtype="2" fill="hold" nodeType="withEffect">
                                  <p:stCondLst>
                                    <p:cond delay="0"/>
                                  </p:stCondLst>
                                  <p:childTnLst>
                                    <p:anim calcmode="lin" valueType="num">
                                      <p:cBhvr additive="base">
                                        <p:cTn id="23" dur="400"/>
                                        <p:tgtEl>
                                          <p:spTgt spid="22532"/>
                                        </p:tgtEl>
                                        <p:attrNameLst>
                                          <p:attrName>ppt_x</p:attrName>
                                        </p:attrNameLst>
                                      </p:cBhvr>
                                      <p:tavLst>
                                        <p:tav tm="0">
                                          <p:val>
                                            <p:strVal val="ppt_x"/>
                                          </p:val>
                                        </p:tav>
                                        <p:tav tm="100000">
                                          <p:val>
                                            <p:strVal val="1+ppt_w/2"/>
                                          </p:val>
                                        </p:tav>
                                      </p:tavLst>
                                    </p:anim>
                                    <p:anim calcmode="lin" valueType="num">
                                      <p:cBhvr additive="base">
                                        <p:cTn id="24" dur="400"/>
                                        <p:tgtEl>
                                          <p:spTgt spid="22532"/>
                                        </p:tgtEl>
                                        <p:attrNameLst>
                                          <p:attrName>ppt_y</p:attrName>
                                        </p:attrNameLst>
                                      </p:cBhvr>
                                      <p:tavLst>
                                        <p:tav tm="0">
                                          <p:val>
                                            <p:strVal val="ppt_y"/>
                                          </p:val>
                                        </p:tav>
                                        <p:tav tm="100000">
                                          <p:val>
                                            <p:strVal val="ppt_y"/>
                                          </p:val>
                                        </p:tav>
                                      </p:tavLst>
                                    </p:anim>
                                    <p:set>
                                      <p:cBhvr>
                                        <p:cTn id="25" dur="1" fill="hold">
                                          <p:stCondLst>
                                            <p:cond delay="399"/>
                                          </p:stCondLst>
                                        </p:cTn>
                                        <p:tgtEl>
                                          <p:spTgt spid="225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23553" name="Picture 1" descr="icon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450" y="1387475"/>
            <a:ext cx="3600450" cy="537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4" name="Picture 2" descr="icon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0425" y="1387475"/>
            <a:ext cx="3600450" cy="537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5" name="Picture 3" descr="icondiff.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78150" y="1387475"/>
            <a:ext cx="3602038" cy="537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57" name="AutoShape 4"/>
          <p:cNvSpPr/>
          <p:nvPr/>
        </p:nvSpPr>
        <p:spPr bwMode="auto">
          <a:xfrm>
            <a:off x="3805238" y="166688"/>
            <a:ext cx="5129212" cy="1325562"/>
          </a:xfrm>
          <a:custGeom>
            <a:avLst/>
            <a:gdLst>
              <a:gd name="T0" fmla="*/ 2564606 w 21600"/>
              <a:gd name="T1" fmla="*/ 662781 h 21600"/>
              <a:gd name="T2" fmla="*/ 2564606 w 21600"/>
              <a:gd name="T3" fmla="*/ 662781 h 21600"/>
              <a:gd name="T4" fmla="*/ 2564606 w 21600"/>
              <a:gd name="T5" fmla="*/ 662781 h 21600"/>
              <a:gd name="T6" fmla="*/ 2564606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视觉验证 —</a:t>
            </a:r>
            <a:r>
              <a:rPr lang="zh-CN" altLang="zh-CN" sz="2000" b="1">
                <a:latin typeface="Helvetica" panose="020B0604020202020204" pitchFamily="34" charset="0"/>
                <a:ea typeface="宋体" panose="02010600030101010101" pitchFamily="2" charset="-122"/>
                <a:sym typeface="Helvetica" panose="020B0604020202020204" pitchFamily="34" charset="0"/>
              </a:rPr>
              <a:t> 识别Icon &amp; Image</a:t>
            </a:r>
            <a:endParaRPr lang="zh-CN" altLang="zh-CN">
              <a:ea typeface="宋体" panose="02010600030101010101"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553"/>
                                        </p:tgtEl>
                                        <p:attrNameLst>
                                          <p:attrName>style.visibility</p:attrName>
                                        </p:attrNameLst>
                                      </p:cBhvr>
                                      <p:to>
                                        <p:strVal val="visible"/>
                                      </p:to>
                                    </p:set>
                                    <p:animEffect transition="in" filter="dissolve">
                                      <p:cBhvr>
                                        <p:cTn id="7" dur="400"/>
                                        <p:tgtEl>
                                          <p:spTgt spid="235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554"/>
                                        </p:tgtEl>
                                        <p:attrNameLst>
                                          <p:attrName>style.visibility</p:attrName>
                                        </p:attrNameLst>
                                      </p:cBhvr>
                                      <p:to>
                                        <p:strVal val="visible"/>
                                      </p:to>
                                    </p:set>
                                    <p:animEffect transition="in" filter="dissolve">
                                      <p:cBhvr>
                                        <p:cTn id="12" dur="400"/>
                                        <p:tgtEl>
                                          <p:spTgt spid="2355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3555"/>
                                        </p:tgtEl>
                                        <p:attrNameLst>
                                          <p:attrName>style.visibility</p:attrName>
                                        </p:attrNameLst>
                                      </p:cBhvr>
                                      <p:to>
                                        <p:strVal val="visible"/>
                                      </p:to>
                                    </p:set>
                                    <p:animEffect transition="in" filter="dissolve">
                                      <p:cBhvr>
                                        <p:cTn id="17" dur="400"/>
                                        <p:tgtEl>
                                          <p:spTgt spid="23555"/>
                                        </p:tgtEl>
                                      </p:cBhvr>
                                    </p:animEffect>
                                  </p:childTnLst>
                                </p:cTn>
                              </p:par>
                              <p:par>
                                <p:cTn id="18" presetID="2" presetClass="exit" presetSubtype="8" fill="hold" nodeType="withEffect">
                                  <p:stCondLst>
                                    <p:cond delay="0"/>
                                  </p:stCondLst>
                                  <p:childTnLst>
                                    <p:anim calcmode="lin" valueType="num">
                                      <p:cBhvr additive="base">
                                        <p:cTn id="19" dur="400"/>
                                        <p:tgtEl>
                                          <p:spTgt spid="23553"/>
                                        </p:tgtEl>
                                        <p:attrNameLst>
                                          <p:attrName>ppt_x</p:attrName>
                                        </p:attrNameLst>
                                      </p:cBhvr>
                                      <p:tavLst>
                                        <p:tav tm="0">
                                          <p:val>
                                            <p:strVal val="ppt_x"/>
                                          </p:val>
                                        </p:tav>
                                        <p:tav tm="100000">
                                          <p:val>
                                            <p:strVal val="0-ppt_w/2"/>
                                          </p:val>
                                        </p:tav>
                                      </p:tavLst>
                                    </p:anim>
                                    <p:anim calcmode="lin" valueType="num">
                                      <p:cBhvr additive="base">
                                        <p:cTn id="20" dur="400"/>
                                        <p:tgtEl>
                                          <p:spTgt spid="23553"/>
                                        </p:tgtEl>
                                        <p:attrNameLst>
                                          <p:attrName>ppt_y</p:attrName>
                                        </p:attrNameLst>
                                      </p:cBhvr>
                                      <p:tavLst>
                                        <p:tav tm="0">
                                          <p:val>
                                            <p:strVal val="ppt_y"/>
                                          </p:val>
                                        </p:tav>
                                        <p:tav tm="100000">
                                          <p:val>
                                            <p:strVal val="ppt_y"/>
                                          </p:val>
                                        </p:tav>
                                      </p:tavLst>
                                    </p:anim>
                                    <p:set>
                                      <p:cBhvr>
                                        <p:cTn id="21" dur="1" fill="hold">
                                          <p:stCondLst>
                                            <p:cond delay="399"/>
                                          </p:stCondLst>
                                        </p:cTn>
                                        <p:tgtEl>
                                          <p:spTgt spid="23553"/>
                                        </p:tgtEl>
                                        <p:attrNameLst>
                                          <p:attrName>style.visibility</p:attrName>
                                        </p:attrNameLst>
                                      </p:cBhvr>
                                      <p:to>
                                        <p:strVal val="hidden"/>
                                      </p:to>
                                    </p:set>
                                  </p:childTnLst>
                                </p:cTn>
                              </p:par>
                              <p:par>
                                <p:cTn id="22" presetID="2" presetClass="exit" presetSubtype="2" fill="hold" nodeType="withEffect">
                                  <p:stCondLst>
                                    <p:cond delay="0"/>
                                  </p:stCondLst>
                                  <p:childTnLst>
                                    <p:anim calcmode="lin" valueType="num">
                                      <p:cBhvr additive="base">
                                        <p:cTn id="23" dur="400"/>
                                        <p:tgtEl>
                                          <p:spTgt spid="23554"/>
                                        </p:tgtEl>
                                        <p:attrNameLst>
                                          <p:attrName>ppt_x</p:attrName>
                                        </p:attrNameLst>
                                      </p:cBhvr>
                                      <p:tavLst>
                                        <p:tav tm="0">
                                          <p:val>
                                            <p:strVal val="ppt_x"/>
                                          </p:val>
                                        </p:tav>
                                        <p:tav tm="100000">
                                          <p:val>
                                            <p:strVal val="1+ppt_w/2"/>
                                          </p:val>
                                        </p:tav>
                                      </p:tavLst>
                                    </p:anim>
                                    <p:anim calcmode="lin" valueType="num">
                                      <p:cBhvr additive="base">
                                        <p:cTn id="24" dur="400"/>
                                        <p:tgtEl>
                                          <p:spTgt spid="23554"/>
                                        </p:tgtEl>
                                        <p:attrNameLst>
                                          <p:attrName>ppt_y</p:attrName>
                                        </p:attrNameLst>
                                      </p:cBhvr>
                                      <p:tavLst>
                                        <p:tav tm="0">
                                          <p:val>
                                            <p:strVal val="ppt_y"/>
                                          </p:val>
                                        </p:tav>
                                        <p:tav tm="100000">
                                          <p:val>
                                            <p:strVal val="ppt_y"/>
                                          </p:val>
                                        </p:tav>
                                      </p:tavLst>
                                    </p:anim>
                                    <p:set>
                                      <p:cBhvr>
                                        <p:cTn id="25" dur="1" fill="hold">
                                          <p:stCondLst>
                                            <p:cond delay="399"/>
                                          </p:stCondLst>
                                        </p:cTn>
                                        <p:tgtEl>
                                          <p:spTgt spid="235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146" name="Rectangle 1"/>
          <p:cNvSpPr>
            <a:spLocks noChangeArrowheads="1"/>
          </p:cNvSpPr>
          <p:nvPr>
            <p:ph type="title"/>
          </p:nvPr>
        </p:nvSpPr>
        <p:spPr>
          <a:xfrm>
            <a:off x="933450" y="3097213"/>
            <a:ext cx="7275513" cy="661987"/>
          </a:xfrm>
        </p:spPr>
        <p:txBody>
          <a:bodyPr/>
          <a:lstStyle/>
          <a:p>
            <a:pPr algn="ctr" defTabSz="685800" eaLnBrk="1">
              <a:lnSpc>
                <a:spcPct val="90000"/>
              </a:lnSpc>
            </a:pPr>
            <a:r>
              <a:rPr lang="zh-CN" altLang="zh-CN" sz="4500" b="1" smtClean="0">
                <a:ea typeface="宋体" panose="02010600030101010101" pitchFamily="2" charset="-122"/>
              </a:rPr>
              <a:t>敏捷测试中的视觉验证探索</a:t>
            </a:r>
            <a:endParaRPr lang="zh-CN" altLang="zh-CN" smtClean="0">
              <a:ea typeface="宋体" panose="02010600030101010101" pitchFamily="2" charset="-122"/>
            </a:endParaRPr>
          </a:p>
        </p:txBody>
      </p:sp>
      <p:pic>
        <p:nvPicPr>
          <p:cNvPr id="6147" name="Picture 2" descr="mingle-realistic-reporti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45213" y="4338638"/>
            <a:ext cx="2746375" cy="274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4578" name="AutoShape 1"/>
          <p:cNvSpPr/>
          <p:nvPr/>
        </p:nvSpPr>
        <p:spPr bwMode="auto">
          <a:xfrm>
            <a:off x="3817938" y="166688"/>
            <a:ext cx="5129212" cy="1325562"/>
          </a:xfrm>
          <a:custGeom>
            <a:avLst/>
            <a:gdLst>
              <a:gd name="T0" fmla="*/ 2564606 w 21600"/>
              <a:gd name="T1" fmla="*/ 662781 h 21600"/>
              <a:gd name="T2" fmla="*/ 2564606 w 21600"/>
              <a:gd name="T3" fmla="*/ 662781 h 21600"/>
              <a:gd name="T4" fmla="*/ 2564606 w 21600"/>
              <a:gd name="T5" fmla="*/ 662781 h 21600"/>
              <a:gd name="T6" fmla="*/ 2564606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视觉验证 —</a:t>
            </a:r>
            <a:r>
              <a:rPr lang="zh-CN" altLang="zh-CN" sz="2000" b="1">
                <a:latin typeface="Helvetica" panose="020B0604020202020204" pitchFamily="34" charset="0"/>
                <a:ea typeface="宋体" panose="02010600030101010101" pitchFamily="2" charset="-122"/>
                <a:sym typeface="Helvetica" panose="020B0604020202020204" pitchFamily="34" charset="0"/>
              </a:rPr>
              <a:t> 验证Responsive</a:t>
            </a:r>
            <a:endParaRPr lang="zh-CN" altLang="zh-CN">
              <a:ea typeface="宋体" panose="02010600030101010101" pitchFamily="2" charset="-122"/>
            </a:endParaRPr>
          </a:p>
        </p:txBody>
      </p:sp>
      <p:pic>
        <p:nvPicPr>
          <p:cNvPr id="2" name="Picture 2" descr="axa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8538" y="1358900"/>
            <a:ext cx="4138612" cy="534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579" name="Picture 3" descr="axa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7188" y="1358900"/>
            <a:ext cx="4138612" cy="534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580" name="Picture 4" descr="axadiff.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60650" y="1439863"/>
            <a:ext cx="4138613" cy="5180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dissolve">
                                      <p:cBhvr>
                                        <p:cTn id="7" dur="400"/>
                                        <p:tgtEl>
                                          <p:spTgt spid="2457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4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580"/>
                                        </p:tgtEl>
                                        <p:attrNameLst>
                                          <p:attrName>style.visibility</p:attrName>
                                        </p:attrNameLst>
                                      </p:cBhvr>
                                      <p:to>
                                        <p:strVal val="visible"/>
                                      </p:to>
                                    </p:set>
                                    <p:animEffect transition="in" filter="dissolve">
                                      <p:cBhvr>
                                        <p:cTn id="17" dur="400"/>
                                        <p:tgtEl>
                                          <p:spTgt spid="24580"/>
                                        </p:tgtEl>
                                      </p:cBhvr>
                                    </p:animEffect>
                                  </p:childTnLst>
                                </p:cTn>
                              </p:par>
                              <p:par>
                                <p:cTn id="18" presetID="2" presetClass="exit" presetSubtype="8" fill="hold" nodeType="withEffect">
                                  <p:stCondLst>
                                    <p:cond delay="0"/>
                                  </p:stCondLst>
                                  <p:childTnLst>
                                    <p:anim calcmode="lin" valueType="num">
                                      <p:cBhvr additive="base">
                                        <p:cTn id="19" dur="400"/>
                                        <p:tgtEl>
                                          <p:spTgt spid="24579"/>
                                        </p:tgtEl>
                                        <p:attrNameLst>
                                          <p:attrName>ppt_x</p:attrName>
                                        </p:attrNameLst>
                                      </p:cBhvr>
                                      <p:tavLst>
                                        <p:tav tm="0">
                                          <p:val>
                                            <p:strVal val="ppt_x"/>
                                          </p:val>
                                        </p:tav>
                                        <p:tav tm="100000">
                                          <p:val>
                                            <p:strVal val="0-ppt_w/2"/>
                                          </p:val>
                                        </p:tav>
                                      </p:tavLst>
                                    </p:anim>
                                    <p:anim calcmode="lin" valueType="num">
                                      <p:cBhvr additive="base">
                                        <p:cTn id="20" dur="400"/>
                                        <p:tgtEl>
                                          <p:spTgt spid="24579"/>
                                        </p:tgtEl>
                                        <p:attrNameLst>
                                          <p:attrName>ppt_y</p:attrName>
                                        </p:attrNameLst>
                                      </p:cBhvr>
                                      <p:tavLst>
                                        <p:tav tm="0">
                                          <p:val>
                                            <p:strVal val="ppt_y"/>
                                          </p:val>
                                        </p:tav>
                                        <p:tav tm="100000">
                                          <p:val>
                                            <p:strVal val="ppt_y"/>
                                          </p:val>
                                        </p:tav>
                                      </p:tavLst>
                                    </p:anim>
                                    <p:set>
                                      <p:cBhvr>
                                        <p:cTn id="21" dur="1" fill="hold">
                                          <p:stCondLst>
                                            <p:cond delay="399"/>
                                          </p:stCondLst>
                                        </p:cTn>
                                        <p:tgtEl>
                                          <p:spTgt spid="24579"/>
                                        </p:tgtEl>
                                        <p:attrNameLst>
                                          <p:attrName>style.visibility</p:attrName>
                                        </p:attrNameLst>
                                      </p:cBhvr>
                                      <p:to>
                                        <p:strVal val="hidden"/>
                                      </p:to>
                                    </p:set>
                                  </p:childTnLst>
                                </p:cTn>
                              </p:par>
                              <p:par>
                                <p:cTn id="22" presetID="2" presetClass="exit" presetSubtype="2" fill="hold" nodeType="withEffect">
                                  <p:stCondLst>
                                    <p:cond delay="0"/>
                                  </p:stCondLst>
                                  <p:childTnLst>
                                    <p:anim calcmode="lin" valueType="num">
                                      <p:cBhvr additive="base">
                                        <p:cTn id="23" dur="400"/>
                                        <p:tgtEl>
                                          <p:spTgt spid="2"/>
                                        </p:tgtEl>
                                        <p:attrNameLst>
                                          <p:attrName>ppt_x</p:attrName>
                                        </p:attrNameLst>
                                      </p:cBhvr>
                                      <p:tavLst>
                                        <p:tav tm="0">
                                          <p:val>
                                            <p:strVal val="ppt_x"/>
                                          </p:val>
                                        </p:tav>
                                        <p:tav tm="100000">
                                          <p:val>
                                            <p:strVal val="1+ppt_w/2"/>
                                          </p:val>
                                        </p:tav>
                                      </p:tavLst>
                                    </p:anim>
                                    <p:anim calcmode="lin" valueType="num">
                                      <p:cBhvr additive="base">
                                        <p:cTn id="24" dur="400"/>
                                        <p:tgtEl>
                                          <p:spTgt spid="2"/>
                                        </p:tgtEl>
                                        <p:attrNameLst>
                                          <p:attrName>ppt_y</p:attrName>
                                        </p:attrNameLst>
                                      </p:cBhvr>
                                      <p:tavLst>
                                        <p:tav tm="0">
                                          <p:val>
                                            <p:strVal val="ppt_y"/>
                                          </p:val>
                                        </p:tav>
                                        <p:tav tm="100000">
                                          <p:val>
                                            <p:strVal val="ppt_y"/>
                                          </p:val>
                                        </p:tav>
                                      </p:tavLst>
                                    </p:anim>
                                    <p:set>
                                      <p:cBhvr>
                                        <p:cTn id="25" dur="1" fill="hold">
                                          <p:stCondLst>
                                            <p:cond delay="3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5602" name="AutoShape 1"/>
          <p:cNvSpPr/>
          <p:nvPr/>
        </p:nvSpPr>
        <p:spPr bwMode="auto">
          <a:xfrm>
            <a:off x="3817938" y="166688"/>
            <a:ext cx="5129212" cy="1325562"/>
          </a:xfrm>
          <a:custGeom>
            <a:avLst/>
            <a:gdLst>
              <a:gd name="T0" fmla="*/ 2564606 w 21600"/>
              <a:gd name="T1" fmla="*/ 662781 h 21600"/>
              <a:gd name="T2" fmla="*/ 2564606 w 21600"/>
              <a:gd name="T3" fmla="*/ 662781 h 21600"/>
              <a:gd name="T4" fmla="*/ 2564606 w 21600"/>
              <a:gd name="T5" fmla="*/ 662781 h 21600"/>
              <a:gd name="T6" fmla="*/ 2564606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视觉验证 —</a:t>
            </a:r>
            <a:r>
              <a:rPr lang="zh-CN" altLang="zh-CN" sz="2000" b="1">
                <a:latin typeface="Helvetica" panose="020B0604020202020204" pitchFamily="34" charset="0"/>
                <a:ea typeface="宋体" panose="02010600030101010101" pitchFamily="2" charset="-122"/>
                <a:sym typeface="Helvetica" panose="020B0604020202020204" pitchFamily="34" charset="0"/>
              </a:rPr>
              <a:t> 弥补Selenium测试盲点</a:t>
            </a:r>
            <a:endParaRPr lang="zh-CN" altLang="zh-CN">
              <a:ea typeface="宋体" panose="02010600030101010101" pitchFamily="2" charset="-122"/>
            </a:endParaRPr>
          </a:p>
        </p:txBody>
      </p:sp>
      <p:pic>
        <p:nvPicPr>
          <p:cNvPr id="2" name="Picture 2" descr="wh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388" y="1428750"/>
            <a:ext cx="4479925" cy="5172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3" name="Picture 3" descr="wh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03750" y="1428750"/>
            <a:ext cx="4481513" cy="5172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4" name="Picture 4" descr="wh-diff.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28863" y="1428750"/>
            <a:ext cx="4479925" cy="5172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603"/>
                                        </p:tgtEl>
                                        <p:attrNameLst>
                                          <p:attrName>style.visibility</p:attrName>
                                        </p:attrNameLst>
                                      </p:cBhvr>
                                      <p:to>
                                        <p:strVal val="visible"/>
                                      </p:to>
                                    </p:set>
                                    <p:animEffect transition="in" filter="dissolve">
                                      <p:cBhvr>
                                        <p:cTn id="12" dur="400"/>
                                        <p:tgtEl>
                                          <p:spTgt spid="2560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604"/>
                                        </p:tgtEl>
                                        <p:attrNameLst>
                                          <p:attrName>style.visibility</p:attrName>
                                        </p:attrNameLst>
                                      </p:cBhvr>
                                      <p:to>
                                        <p:strVal val="visible"/>
                                      </p:to>
                                    </p:set>
                                    <p:animEffect transition="in" filter="dissolve">
                                      <p:cBhvr>
                                        <p:cTn id="17" dur="400"/>
                                        <p:tgtEl>
                                          <p:spTgt spid="25604"/>
                                        </p:tgtEl>
                                      </p:cBhvr>
                                    </p:animEffect>
                                  </p:childTnLst>
                                </p:cTn>
                              </p:par>
                              <p:par>
                                <p:cTn id="18" presetID="2" presetClass="exit" presetSubtype="8" fill="hold" nodeType="withEffect">
                                  <p:stCondLst>
                                    <p:cond delay="0"/>
                                  </p:stCondLst>
                                  <p:childTnLst>
                                    <p:anim calcmode="lin" valueType="num">
                                      <p:cBhvr additive="base">
                                        <p:cTn id="19" dur="400"/>
                                        <p:tgtEl>
                                          <p:spTgt spid="2"/>
                                        </p:tgtEl>
                                        <p:attrNameLst>
                                          <p:attrName>ppt_x</p:attrName>
                                        </p:attrNameLst>
                                      </p:cBhvr>
                                      <p:tavLst>
                                        <p:tav tm="0">
                                          <p:val>
                                            <p:strVal val="ppt_x"/>
                                          </p:val>
                                        </p:tav>
                                        <p:tav tm="100000">
                                          <p:val>
                                            <p:strVal val="0-ppt_w/2"/>
                                          </p:val>
                                        </p:tav>
                                      </p:tavLst>
                                    </p:anim>
                                    <p:anim calcmode="lin" valueType="num">
                                      <p:cBhvr additive="base">
                                        <p:cTn id="20" dur="400"/>
                                        <p:tgtEl>
                                          <p:spTgt spid="2"/>
                                        </p:tgtEl>
                                        <p:attrNameLst>
                                          <p:attrName>ppt_y</p:attrName>
                                        </p:attrNameLst>
                                      </p:cBhvr>
                                      <p:tavLst>
                                        <p:tav tm="0">
                                          <p:val>
                                            <p:strVal val="ppt_y"/>
                                          </p:val>
                                        </p:tav>
                                        <p:tav tm="100000">
                                          <p:val>
                                            <p:strVal val="ppt_y"/>
                                          </p:val>
                                        </p:tav>
                                      </p:tavLst>
                                    </p:anim>
                                    <p:set>
                                      <p:cBhvr>
                                        <p:cTn id="21" dur="1" fill="hold">
                                          <p:stCondLst>
                                            <p:cond delay="399"/>
                                          </p:stCondLst>
                                        </p:cTn>
                                        <p:tgtEl>
                                          <p:spTgt spid="2"/>
                                        </p:tgtEl>
                                        <p:attrNameLst>
                                          <p:attrName>style.visibility</p:attrName>
                                        </p:attrNameLst>
                                      </p:cBhvr>
                                      <p:to>
                                        <p:strVal val="hidden"/>
                                      </p:to>
                                    </p:set>
                                  </p:childTnLst>
                                </p:cTn>
                              </p:par>
                              <p:par>
                                <p:cTn id="22" presetID="2" presetClass="exit" presetSubtype="2" fill="hold" nodeType="withEffect">
                                  <p:stCondLst>
                                    <p:cond delay="0"/>
                                  </p:stCondLst>
                                  <p:childTnLst>
                                    <p:anim calcmode="lin" valueType="num">
                                      <p:cBhvr additive="base">
                                        <p:cTn id="23" dur="400"/>
                                        <p:tgtEl>
                                          <p:spTgt spid="25603"/>
                                        </p:tgtEl>
                                        <p:attrNameLst>
                                          <p:attrName>ppt_x</p:attrName>
                                        </p:attrNameLst>
                                      </p:cBhvr>
                                      <p:tavLst>
                                        <p:tav tm="0">
                                          <p:val>
                                            <p:strVal val="ppt_x"/>
                                          </p:val>
                                        </p:tav>
                                        <p:tav tm="100000">
                                          <p:val>
                                            <p:strVal val="1+ppt_w/2"/>
                                          </p:val>
                                        </p:tav>
                                      </p:tavLst>
                                    </p:anim>
                                    <p:anim calcmode="lin" valueType="num">
                                      <p:cBhvr additive="base">
                                        <p:cTn id="24" dur="400"/>
                                        <p:tgtEl>
                                          <p:spTgt spid="25603"/>
                                        </p:tgtEl>
                                        <p:attrNameLst>
                                          <p:attrName>ppt_y</p:attrName>
                                        </p:attrNameLst>
                                      </p:cBhvr>
                                      <p:tavLst>
                                        <p:tav tm="0">
                                          <p:val>
                                            <p:strVal val="ppt_y"/>
                                          </p:val>
                                        </p:tav>
                                        <p:tav tm="100000">
                                          <p:val>
                                            <p:strVal val="ppt_y"/>
                                          </p:val>
                                        </p:tav>
                                      </p:tavLst>
                                    </p:anim>
                                    <p:set>
                                      <p:cBhvr>
                                        <p:cTn id="25" dur="1" fill="hold">
                                          <p:stCondLst>
                                            <p:cond delay="399"/>
                                          </p:stCondLst>
                                        </p:cTn>
                                        <p:tgtEl>
                                          <p:spTgt spid="256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6626" name="AutoShape 1"/>
          <p:cNvSpPr/>
          <p:nvPr/>
        </p:nvSpPr>
        <p:spPr bwMode="auto">
          <a:xfrm>
            <a:off x="3805238" y="166688"/>
            <a:ext cx="5129212" cy="1325562"/>
          </a:xfrm>
          <a:custGeom>
            <a:avLst/>
            <a:gdLst>
              <a:gd name="T0" fmla="*/ 2564606 w 21600"/>
              <a:gd name="T1" fmla="*/ 662781 h 21600"/>
              <a:gd name="T2" fmla="*/ 2564606 w 21600"/>
              <a:gd name="T3" fmla="*/ 662781 h 21600"/>
              <a:gd name="T4" fmla="*/ 2564606 w 21600"/>
              <a:gd name="T5" fmla="*/ 662781 h 21600"/>
              <a:gd name="T6" fmla="*/ 2564606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视觉验证 —</a:t>
            </a:r>
            <a:r>
              <a:rPr lang="zh-CN" altLang="zh-CN" sz="2000" b="1">
                <a:latin typeface="Helvetica" panose="020B0604020202020204" pitchFamily="34" charset="0"/>
                <a:ea typeface="宋体" panose="02010600030101010101" pitchFamily="2" charset="-122"/>
                <a:sym typeface="Helvetica" panose="020B0604020202020204" pitchFamily="34" charset="0"/>
              </a:rPr>
              <a:t> 回归测试Style Guide</a:t>
            </a:r>
            <a:endParaRPr lang="zh-CN" altLang="zh-CN">
              <a:ea typeface="宋体" panose="02010600030101010101" pitchFamily="2" charset="-122"/>
            </a:endParaRPr>
          </a:p>
        </p:txBody>
      </p:sp>
      <p:pic>
        <p:nvPicPr>
          <p:cNvPr id="2" name="Picture 2" descr="styleguide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400" y="1333500"/>
            <a:ext cx="4191000" cy="548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27" name="Picture 3" descr="styleguide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30738" y="1333500"/>
            <a:ext cx="4192587" cy="548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28" name="Picture 4" descr="styleguidediff.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4913" y="1333500"/>
            <a:ext cx="4192587" cy="548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627"/>
                                        </p:tgtEl>
                                        <p:attrNameLst>
                                          <p:attrName>style.visibility</p:attrName>
                                        </p:attrNameLst>
                                      </p:cBhvr>
                                      <p:to>
                                        <p:strVal val="visible"/>
                                      </p:to>
                                    </p:set>
                                    <p:animEffect transition="in" filter="dissolve">
                                      <p:cBhvr>
                                        <p:cTn id="12" dur="400"/>
                                        <p:tgtEl>
                                          <p:spTgt spid="2662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628"/>
                                        </p:tgtEl>
                                        <p:attrNameLst>
                                          <p:attrName>style.visibility</p:attrName>
                                        </p:attrNameLst>
                                      </p:cBhvr>
                                      <p:to>
                                        <p:strVal val="visible"/>
                                      </p:to>
                                    </p:set>
                                    <p:animEffect transition="in" filter="dissolve">
                                      <p:cBhvr>
                                        <p:cTn id="17" dur="400"/>
                                        <p:tgtEl>
                                          <p:spTgt spid="26628"/>
                                        </p:tgtEl>
                                      </p:cBhvr>
                                    </p:animEffect>
                                  </p:childTnLst>
                                </p:cTn>
                              </p:par>
                              <p:par>
                                <p:cTn id="18" presetID="2" presetClass="exit" presetSubtype="8" fill="hold" nodeType="withEffect">
                                  <p:stCondLst>
                                    <p:cond delay="0"/>
                                  </p:stCondLst>
                                  <p:childTnLst>
                                    <p:anim calcmode="lin" valueType="num">
                                      <p:cBhvr additive="base">
                                        <p:cTn id="19" dur="400"/>
                                        <p:tgtEl>
                                          <p:spTgt spid="2"/>
                                        </p:tgtEl>
                                        <p:attrNameLst>
                                          <p:attrName>ppt_x</p:attrName>
                                        </p:attrNameLst>
                                      </p:cBhvr>
                                      <p:tavLst>
                                        <p:tav tm="0">
                                          <p:val>
                                            <p:strVal val="ppt_x"/>
                                          </p:val>
                                        </p:tav>
                                        <p:tav tm="100000">
                                          <p:val>
                                            <p:strVal val="0-ppt_w/2"/>
                                          </p:val>
                                        </p:tav>
                                      </p:tavLst>
                                    </p:anim>
                                    <p:anim calcmode="lin" valueType="num">
                                      <p:cBhvr additive="base">
                                        <p:cTn id="20" dur="400"/>
                                        <p:tgtEl>
                                          <p:spTgt spid="2"/>
                                        </p:tgtEl>
                                        <p:attrNameLst>
                                          <p:attrName>ppt_y</p:attrName>
                                        </p:attrNameLst>
                                      </p:cBhvr>
                                      <p:tavLst>
                                        <p:tav tm="0">
                                          <p:val>
                                            <p:strVal val="ppt_y"/>
                                          </p:val>
                                        </p:tav>
                                        <p:tav tm="100000">
                                          <p:val>
                                            <p:strVal val="ppt_y"/>
                                          </p:val>
                                        </p:tav>
                                      </p:tavLst>
                                    </p:anim>
                                    <p:set>
                                      <p:cBhvr>
                                        <p:cTn id="21" dur="1" fill="hold">
                                          <p:stCondLst>
                                            <p:cond delay="399"/>
                                          </p:stCondLst>
                                        </p:cTn>
                                        <p:tgtEl>
                                          <p:spTgt spid="2"/>
                                        </p:tgtEl>
                                        <p:attrNameLst>
                                          <p:attrName>style.visibility</p:attrName>
                                        </p:attrNameLst>
                                      </p:cBhvr>
                                      <p:to>
                                        <p:strVal val="hidden"/>
                                      </p:to>
                                    </p:set>
                                  </p:childTnLst>
                                </p:cTn>
                              </p:par>
                              <p:par>
                                <p:cTn id="22" presetID="2" presetClass="exit" presetSubtype="2" fill="hold" nodeType="withEffect">
                                  <p:stCondLst>
                                    <p:cond delay="0"/>
                                  </p:stCondLst>
                                  <p:childTnLst>
                                    <p:anim calcmode="lin" valueType="num">
                                      <p:cBhvr additive="base">
                                        <p:cTn id="23" dur="400"/>
                                        <p:tgtEl>
                                          <p:spTgt spid="26627"/>
                                        </p:tgtEl>
                                        <p:attrNameLst>
                                          <p:attrName>ppt_x</p:attrName>
                                        </p:attrNameLst>
                                      </p:cBhvr>
                                      <p:tavLst>
                                        <p:tav tm="0">
                                          <p:val>
                                            <p:strVal val="ppt_x"/>
                                          </p:val>
                                        </p:tav>
                                        <p:tav tm="100000">
                                          <p:val>
                                            <p:strVal val="1+ppt_w/2"/>
                                          </p:val>
                                        </p:tav>
                                      </p:tavLst>
                                    </p:anim>
                                    <p:anim calcmode="lin" valueType="num">
                                      <p:cBhvr additive="base">
                                        <p:cTn id="24" dur="400"/>
                                        <p:tgtEl>
                                          <p:spTgt spid="26627"/>
                                        </p:tgtEl>
                                        <p:attrNameLst>
                                          <p:attrName>ppt_y</p:attrName>
                                        </p:attrNameLst>
                                      </p:cBhvr>
                                      <p:tavLst>
                                        <p:tav tm="0">
                                          <p:val>
                                            <p:strVal val="ppt_y"/>
                                          </p:val>
                                        </p:tav>
                                        <p:tav tm="100000">
                                          <p:val>
                                            <p:strVal val="ppt_y"/>
                                          </p:val>
                                        </p:tav>
                                      </p:tavLst>
                                    </p:anim>
                                    <p:set>
                                      <p:cBhvr>
                                        <p:cTn id="25" dur="1" fill="hold">
                                          <p:stCondLst>
                                            <p:cond delay="399"/>
                                          </p:stCondLst>
                                        </p:cTn>
                                        <p:tgtEl>
                                          <p:spTgt spid="266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7650" name="AutoShape 1"/>
          <p:cNvSpPr/>
          <p:nvPr/>
        </p:nvSpPr>
        <p:spPr bwMode="auto">
          <a:xfrm>
            <a:off x="1766888" y="3068638"/>
            <a:ext cx="2009775" cy="719137"/>
          </a:xfrm>
          <a:custGeom>
            <a:avLst/>
            <a:gdLst>
              <a:gd name="T0" fmla="*/ 1004888 w 21600"/>
              <a:gd name="T1" fmla="*/ 359568 h 21600"/>
              <a:gd name="T2" fmla="*/ 1004888 w 21600"/>
              <a:gd name="T3" fmla="*/ 359568 h 21600"/>
              <a:gd name="T4" fmla="*/ 1004888 w 21600"/>
              <a:gd name="T5" fmla="*/ 359568 h 21600"/>
              <a:gd name="T6" fmla="*/ 1004888 w 21600"/>
              <a:gd name="T7" fmla="*/ 35956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5000" b="1">
                <a:ea typeface="宋体" panose="02010600030101010101" pitchFamily="2" charset="-122"/>
              </a:rPr>
              <a:t>自动化</a:t>
            </a:r>
            <a:endParaRPr lang="zh-CN" altLang="zh-CN">
              <a:ea typeface="宋体" panose="02010600030101010101" pitchFamily="2" charset="-122"/>
            </a:endParaRPr>
          </a:p>
        </p:txBody>
      </p:sp>
      <p:pic>
        <p:nvPicPr>
          <p:cNvPr id="2" name="Picture 2" descr="Glyph Inventory 1_settings.jpg"/>
          <p:cNvPicPr>
            <a:picLocks noChangeAspect="1"/>
          </p:cNvPicPr>
          <p:nvPr/>
        </p:nvPicPr>
        <p:blipFill>
          <a:blip r:embed="rId2"/>
          <a:srcRect/>
          <a:stretch>
            <a:fillRect/>
          </a:stretch>
        </p:blipFill>
        <p:spPr bwMode="auto">
          <a:xfrm>
            <a:off x="4792663" y="2136775"/>
            <a:ext cx="2582862" cy="2582863"/>
          </a:xfrm>
          <a:prstGeom prst="rect">
            <a:avLst/>
          </a:prstGeom>
          <a:noFill/>
          <a:ln>
            <a:noFill/>
          </a:ln>
          <a:effectLst>
            <a:outerShdw blurRad="254000" dist="127000" dir="16200000" algn="ctr"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type="none" w="med" len="med"/>
                <a:tailEnd type="none" w="med" len="med"/>
              </a14:hiddenLine>
            </a:ext>
          </a:extLst>
        </p:spPr>
      </p:pic>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8674" name="AutoShape 1"/>
          <p:cNvSpPr/>
          <p:nvPr/>
        </p:nvSpPr>
        <p:spPr bwMode="auto">
          <a:xfrm>
            <a:off x="3805238" y="166688"/>
            <a:ext cx="5129212" cy="1325562"/>
          </a:xfrm>
          <a:custGeom>
            <a:avLst/>
            <a:gdLst>
              <a:gd name="T0" fmla="*/ 2564606 w 21600"/>
              <a:gd name="T1" fmla="*/ 662781 h 21600"/>
              <a:gd name="T2" fmla="*/ 2564606 w 21600"/>
              <a:gd name="T3" fmla="*/ 662781 h 21600"/>
              <a:gd name="T4" fmla="*/ 2564606 w 21600"/>
              <a:gd name="T5" fmla="*/ 662781 h 21600"/>
              <a:gd name="T6" fmla="*/ 2564606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视觉验证 — 自动化流程</a:t>
            </a:r>
            <a:endParaRPr lang="zh-CN" altLang="zh-CN">
              <a:ea typeface="宋体" panose="02010600030101010101" pitchFamily="2" charset="-122"/>
            </a:endParaRPr>
          </a:p>
        </p:txBody>
      </p:sp>
      <p:sp>
        <p:nvSpPr>
          <p:cNvPr id="2" name="AutoShape 2"/>
          <p:cNvSpPr/>
          <p:nvPr/>
        </p:nvSpPr>
        <p:spPr bwMode="auto">
          <a:xfrm>
            <a:off x="88900" y="1716088"/>
            <a:ext cx="2076450" cy="1527175"/>
          </a:xfrm>
          <a:prstGeom prst="roundRect">
            <a:avLst>
              <a:gd name="adj" fmla="val 11907"/>
            </a:avLst>
          </a:prstGeom>
          <a:gradFill rotWithShape="0">
            <a:gsLst>
              <a:gs pos="0">
                <a:srgbClr val="80B860"/>
              </a:gs>
              <a:gs pos="50000">
                <a:srgbClr val="6FB242"/>
              </a:gs>
              <a:gs pos="100000">
                <a:srgbClr val="61A236"/>
              </a:gs>
            </a:gsLst>
            <a:lin ang="5400000"/>
          </a:gradFill>
          <a:ln w="6350" cap="flat" cmpd="sng">
            <a:solidFill>
              <a:srgbClr val="5B9BD5"/>
            </a:solidFill>
            <a:prstDash val="solid"/>
            <a:miter lim="0"/>
          </a:ln>
          <a:effectLst>
            <a:outerShdw blurRad="63500" dist="19050" dir="5400000" algn="ctr" rotWithShape="0">
              <a:srgbClr val="000000">
                <a:alpha val="62999"/>
              </a:srgbClr>
            </a:outerShdw>
          </a:effectLst>
        </p:spPr>
        <p:txBody>
          <a:bodyPr lIns="45719" tIns="45719" rIns="45719" bIns="45719" anchor="ctr"/>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endParaRPr lang="zh-CN" altLang="zh-CN">
              <a:solidFill>
                <a:srgbClr val="FFFFFF"/>
              </a:solidFill>
              <a:ea typeface="宋体" panose="02010600030101010101" pitchFamily="2" charset="-122"/>
            </a:endParaRPr>
          </a:p>
        </p:txBody>
      </p:sp>
      <p:sp>
        <p:nvSpPr>
          <p:cNvPr id="28675" name="AutoShape 3"/>
          <p:cNvSpPr/>
          <p:nvPr/>
        </p:nvSpPr>
        <p:spPr bwMode="auto">
          <a:xfrm>
            <a:off x="217488" y="2289175"/>
            <a:ext cx="1819275" cy="382588"/>
          </a:xfrm>
          <a:custGeom>
            <a:avLst/>
            <a:gdLst>
              <a:gd name="T0" fmla="*/ 909638 w 21600"/>
              <a:gd name="T1" fmla="*/ 191294 h 21600"/>
              <a:gd name="T2" fmla="*/ 909638 w 21600"/>
              <a:gd name="T3" fmla="*/ 191294 h 21600"/>
              <a:gd name="T4" fmla="*/ 909638 w 21600"/>
              <a:gd name="T5" fmla="*/ 191294 h 21600"/>
              <a:gd name="T6" fmla="*/ 909638 w 21600"/>
              <a:gd name="T7" fmla="*/ 19129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2000">
                <a:ea typeface="宋体" panose="02010600030101010101" pitchFamily="2" charset="-122"/>
              </a:rPr>
              <a:t>初始化Baseline</a:t>
            </a:r>
            <a:endParaRPr lang="zh-CN" altLang="zh-CN">
              <a:ea typeface="宋体" panose="02010600030101010101" pitchFamily="2" charset="-122"/>
            </a:endParaRPr>
          </a:p>
        </p:txBody>
      </p:sp>
      <p:sp>
        <p:nvSpPr>
          <p:cNvPr id="28676" name="AutoShape 4"/>
          <p:cNvSpPr/>
          <p:nvPr/>
        </p:nvSpPr>
        <p:spPr bwMode="auto">
          <a:xfrm>
            <a:off x="3284538" y="1716088"/>
            <a:ext cx="2068512" cy="1527175"/>
          </a:xfrm>
          <a:prstGeom prst="roundRect">
            <a:avLst>
              <a:gd name="adj" fmla="val 11907"/>
            </a:avLst>
          </a:prstGeom>
          <a:gradFill rotWithShape="0">
            <a:gsLst>
              <a:gs pos="0">
                <a:srgbClr val="80B860"/>
              </a:gs>
              <a:gs pos="50000">
                <a:srgbClr val="6FB242"/>
              </a:gs>
              <a:gs pos="100000">
                <a:srgbClr val="61A236"/>
              </a:gs>
            </a:gsLst>
            <a:lin ang="5400000"/>
          </a:gradFill>
          <a:ln w="6350" cap="flat" cmpd="sng">
            <a:solidFill>
              <a:srgbClr val="5B9BD5"/>
            </a:solidFill>
            <a:prstDash val="solid"/>
            <a:miter lim="0"/>
          </a:ln>
          <a:effectLst>
            <a:outerShdw blurRad="63500" dist="19050" dir="5400000" algn="ctr" rotWithShape="0">
              <a:srgbClr val="000000">
                <a:alpha val="62999"/>
              </a:srgbClr>
            </a:outerShdw>
          </a:effectLst>
        </p:spPr>
        <p:txBody>
          <a:bodyPr lIns="45719" tIns="45719" rIns="45719" bIns="45719" anchor="ctr"/>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endParaRPr lang="zh-CN" altLang="zh-CN">
              <a:solidFill>
                <a:srgbClr val="FFFFFF"/>
              </a:solidFill>
              <a:ea typeface="宋体" panose="02010600030101010101" pitchFamily="2" charset="-122"/>
            </a:endParaRPr>
          </a:p>
        </p:txBody>
      </p:sp>
      <p:sp>
        <p:nvSpPr>
          <p:cNvPr id="28677" name="AutoShape 5"/>
          <p:cNvSpPr/>
          <p:nvPr/>
        </p:nvSpPr>
        <p:spPr bwMode="auto">
          <a:xfrm>
            <a:off x="3625850" y="2305050"/>
            <a:ext cx="1385888" cy="350838"/>
          </a:xfrm>
          <a:custGeom>
            <a:avLst/>
            <a:gdLst>
              <a:gd name="T0" fmla="*/ 692944 w 21600"/>
              <a:gd name="T1" fmla="*/ 175419 h 21600"/>
              <a:gd name="T2" fmla="*/ 692944 w 21600"/>
              <a:gd name="T3" fmla="*/ 175419 h 21600"/>
              <a:gd name="T4" fmla="*/ 692944 w 21600"/>
              <a:gd name="T5" fmla="*/ 175419 h 21600"/>
              <a:gd name="T6" fmla="*/ 692944 w 21600"/>
              <a:gd name="T7" fmla="*/ 175419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2000">
                <a:ea typeface="宋体" panose="02010600030101010101" pitchFamily="2" charset="-122"/>
              </a:rPr>
              <a:t>获取新截图</a:t>
            </a:r>
            <a:endParaRPr lang="zh-CN" altLang="zh-CN">
              <a:ea typeface="宋体" panose="02010600030101010101" pitchFamily="2" charset="-122"/>
            </a:endParaRPr>
          </a:p>
        </p:txBody>
      </p:sp>
      <p:sp>
        <p:nvSpPr>
          <p:cNvPr id="28678" name="AutoShape 6"/>
          <p:cNvSpPr/>
          <p:nvPr/>
        </p:nvSpPr>
        <p:spPr bwMode="auto">
          <a:xfrm>
            <a:off x="6472238" y="1716088"/>
            <a:ext cx="2554287" cy="1527175"/>
          </a:xfrm>
          <a:prstGeom prst="roundRect">
            <a:avLst>
              <a:gd name="adj" fmla="val 11907"/>
            </a:avLst>
          </a:prstGeom>
          <a:gradFill rotWithShape="0">
            <a:gsLst>
              <a:gs pos="0">
                <a:srgbClr val="80B860"/>
              </a:gs>
              <a:gs pos="50000">
                <a:srgbClr val="6FB242"/>
              </a:gs>
              <a:gs pos="100000">
                <a:srgbClr val="61A236"/>
              </a:gs>
            </a:gsLst>
            <a:lin ang="5400000"/>
          </a:gradFill>
          <a:ln w="6350" cap="flat" cmpd="sng">
            <a:solidFill>
              <a:srgbClr val="5B9BD5"/>
            </a:solidFill>
            <a:prstDash val="solid"/>
            <a:miter lim="0"/>
          </a:ln>
          <a:effectLst>
            <a:outerShdw blurRad="63500" dist="19050" dir="5400000" algn="ctr" rotWithShape="0">
              <a:srgbClr val="000000">
                <a:alpha val="62999"/>
              </a:srgbClr>
            </a:outerShdw>
          </a:effectLst>
        </p:spPr>
        <p:txBody>
          <a:bodyPr lIns="45719" tIns="45719" rIns="45719" bIns="45719" anchor="ctr"/>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endParaRPr lang="zh-CN" altLang="zh-CN">
              <a:solidFill>
                <a:srgbClr val="FFFFFF"/>
              </a:solidFill>
              <a:ea typeface="宋体" panose="02010600030101010101" pitchFamily="2" charset="-122"/>
            </a:endParaRPr>
          </a:p>
        </p:txBody>
      </p:sp>
      <p:sp>
        <p:nvSpPr>
          <p:cNvPr id="28679" name="AutoShape 7"/>
          <p:cNvSpPr/>
          <p:nvPr/>
        </p:nvSpPr>
        <p:spPr bwMode="auto">
          <a:xfrm>
            <a:off x="6600825" y="2289175"/>
            <a:ext cx="2314575" cy="382588"/>
          </a:xfrm>
          <a:custGeom>
            <a:avLst/>
            <a:gdLst>
              <a:gd name="T0" fmla="*/ 1157288 w 21600"/>
              <a:gd name="T1" fmla="*/ 191294 h 21600"/>
              <a:gd name="T2" fmla="*/ 1157288 w 21600"/>
              <a:gd name="T3" fmla="*/ 191294 h 21600"/>
              <a:gd name="T4" fmla="*/ 1157288 w 21600"/>
              <a:gd name="T5" fmla="*/ 191294 h 21600"/>
              <a:gd name="T6" fmla="*/ 1157288 w 21600"/>
              <a:gd name="T7" fmla="*/ 19129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2000">
                <a:ea typeface="宋体" panose="02010600030101010101" pitchFamily="2" charset="-122"/>
              </a:rPr>
              <a:t>对比Baseline和新图</a:t>
            </a:r>
            <a:endParaRPr lang="zh-CN" altLang="zh-CN">
              <a:ea typeface="宋体" panose="02010600030101010101" pitchFamily="2" charset="-122"/>
            </a:endParaRPr>
          </a:p>
        </p:txBody>
      </p:sp>
      <p:sp>
        <p:nvSpPr>
          <p:cNvPr id="28680" name="AutoShape 8"/>
          <p:cNvSpPr/>
          <p:nvPr/>
        </p:nvSpPr>
        <p:spPr bwMode="auto">
          <a:xfrm>
            <a:off x="6719888" y="4595813"/>
            <a:ext cx="2076450" cy="1525587"/>
          </a:xfrm>
          <a:prstGeom prst="roundRect">
            <a:avLst>
              <a:gd name="adj" fmla="val 11907"/>
            </a:avLst>
          </a:prstGeom>
          <a:gradFill rotWithShape="0">
            <a:gsLst>
              <a:gs pos="0">
                <a:srgbClr val="80B860"/>
              </a:gs>
              <a:gs pos="50000">
                <a:srgbClr val="6FB242"/>
              </a:gs>
              <a:gs pos="100000">
                <a:srgbClr val="61A236"/>
              </a:gs>
            </a:gsLst>
            <a:lin ang="5400000"/>
          </a:gradFill>
          <a:ln w="6350" cap="flat" cmpd="sng">
            <a:solidFill>
              <a:srgbClr val="5B9BD5"/>
            </a:solidFill>
            <a:prstDash val="solid"/>
            <a:miter lim="0"/>
          </a:ln>
          <a:effectLst>
            <a:outerShdw blurRad="63500" dist="19050" dir="5400000" algn="ctr" rotWithShape="0">
              <a:srgbClr val="000000">
                <a:alpha val="62999"/>
              </a:srgbClr>
            </a:outerShdw>
          </a:effectLst>
        </p:spPr>
        <p:txBody>
          <a:bodyPr lIns="45719" tIns="45719" rIns="45719" bIns="45719" anchor="ctr"/>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endParaRPr lang="zh-CN" altLang="zh-CN">
              <a:solidFill>
                <a:srgbClr val="FFFFFF"/>
              </a:solidFill>
              <a:ea typeface="宋体" panose="02010600030101010101" pitchFamily="2" charset="-122"/>
            </a:endParaRPr>
          </a:p>
        </p:txBody>
      </p:sp>
      <p:sp>
        <p:nvSpPr>
          <p:cNvPr id="28681" name="AutoShape 9"/>
          <p:cNvSpPr/>
          <p:nvPr/>
        </p:nvSpPr>
        <p:spPr bwMode="auto">
          <a:xfrm>
            <a:off x="7164388" y="5183188"/>
            <a:ext cx="1187450" cy="350837"/>
          </a:xfrm>
          <a:custGeom>
            <a:avLst/>
            <a:gdLst>
              <a:gd name="T0" fmla="*/ 593725 w 21600"/>
              <a:gd name="T1" fmla="*/ 175419 h 21600"/>
              <a:gd name="T2" fmla="*/ 593725 w 21600"/>
              <a:gd name="T3" fmla="*/ 175419 h 21600"/>
              <a:gd name="T4" fmla="*/ 593725 w 21600"/>
              <a:gd name="T5" fmla="*/ 175419 h 21600"/>
              <a:gd name="T6" fmla="*/ 593725 w 21600"/>
              <a:gd name="T7" fmla="*/ 175419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2000">
                <a:ea typeface="宋体" panose="02010600030101010101" pitchFamily="2" charset="-122"/>
              </a:rPr>
              <a:t>报告差异</a:t>
            </a:r>
            <a:endParaRPr lang="zh-CN" altLang="zh-CN">
              <a:ea typeface="宋体" panose="02010600030101010101" pitchFamily="2" charset="-122"/>
            </a:endParaRPr>
          </a:p>
        </p:txBody>
      </p:sp>
      <p:sp>
        <p:nvSpPr>
          <p:cNvPr id="28682" name="AutoShape 10"/>
          <p:cNvSpPr/>
          <p:nvPr/>
        </p:nvSpPr>
        <p:spPr bwMode="auto">
          <a:xfrm>
            <a:off x="3163888" y="4595813"/>
            <a:ext cx="2309812" cy="1525587"/>
          </a:xfrm>
          <a:prstGeom prst="roundRect">
            <a:avLst>
              <a:gd name="adj" fmla="val 11907"/>
            </a:avLst>
          </a:prstGeom>
          <a:solidFill>
            <a:srgbClr val="E3FA21"/>
          </a:solidFill>
          <a:ln w="6350" cap="flat" cmpd="sng">
            <a:solidFill>
              <a:srgbClr val="5B9BD5"/>
            </a:solidFill>
            <a:prstDash val="solid"/>
            <a:miter lim="0"/>
          </a:ln>
          <a:effectLst>
            <a:outerShdw blurRad="63500" dist="19050" dir="5400000" algn="ctr" rotWithShape="0">
              <a:srgbClr val="000000">
                <a:alpha val="62999"/>
              </a:srgbClr>
            </a:outerShdw>
          </a:effectLst>
        </p:spPr>
        <p:txBody>
          <a:bodyPr lIns="0" tIns="0" rIns="0" bIns="0" anchor="ctr"/>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endParaRPr lang="zh-CN" altLang="zh-CN">
              <a:solidFill>
                <a:srgbClr val="FFFFFF"/>
              </a:solidFill>
              <a:ea typeface="宋体" panose="02010600030101010101" pitchFamily="2" charset="-122"/>
            </a:endParaRPr>
          </a:p>
        </p:txBody>
      </p:sp>
      <p:sp>
        <p:nvSpPr>
          <p:cNvPr id="28683" name="AutoShape 11"/>
          <p:cNvSpPr/>
          <p:nvPr/>
        </p:nvSpPr>
        <p:spPr bwMode="auto">
          <a:xfrm>
            <a:off x="3276600" y="5033963"/>
            <a:ext cx="2082800" cy="649287"/>
          </a:xfrm>
          <a:custGeom>
            <a:avLst/>
            <a:gdLst>
              <a:gd name="T0" fmla="*/ 1041400 w 21600"/>
              <a:gd name="T1" fmla="*/ 324644 h 21600"/>
              <a:gd name="T2" fmla="*/ 1041400 w 21600"/>
              <a:gd name="T3" fmla="*/ 324644 h 21600"/>
              <a:gd name="T4" fmla="*/ 1041400 w 21600"/>
              <a:gd name="T5" fmla="*/ 324644 h 21600"/>
              <a:gd name="T6" fmla="*/ 1041400 w 21600"/>
              <a:gd name="T7" fmla="*/ 32464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2000">
                <a:ea typeface="宋体" panose="02010600030101010101" pitchFamily="2" charset="-122"/>
              </a:rPr>
              <a:t>根据对比结果</a:t>
            </a:r>
            <a:endParaRPr lang="zh-CN" altLang="zh-CN" sz="2000">
              <a:ea typeface="宋体" panose="02010600030101010101" pitchFamily="2" charset="-122"/>
            </a:endParaRPr>
          </a:p>
          <a:p>
            <a:pPr eaLnBrk="1"/>
            <a:r>
              <a:rPr lang="zh-CN" altLang="zh-CN" sz="2000">
                <a:ea typeface="宋体" panose="02010600030101010101" pitchFamily="2" charset="-122"/>
              </a:rPr>
              <a:t>选择更新Baseline</a:t>
            </a:r>
            <a:endParaRPr lang="zh-CN" altLang="zh-CN">
              <a:ea typeface="宋体" panose="02010600030101010101" pitchFamily="2" charset="-122"/>
            </a:endParaRPr>
          </a:p>
        </p:txBody>
      </p:sp>
      <p:sp>
        <p:nvSpPr>
          <p:cNvPr id="28684" name="AutoShape 12"/>
          <p:cNvSpPr/>
          <p:nvPr/>
        </p:nvSpPr>
        <p:spPr bwMode="auto">
          <a:xfrm>
            <a:off x="2276475" y="2309813"/>
            <a:ext cx="892175" cy="339725"/>
          </a:xfrm>
          <a:prstGeom prst="rightArrow">
            <a:avLst>
              <a:gd name="adj1" fmla="val 19593"/>
              <a:gd name="adj2" fmla="val 106263"/>
            </a:avLst>
          </a:prstGeom>
          <a:gradFill rotWithShape="0">
            <a:gsLst>
              <a:gs pos="0">
                <a:srgbClr val="5F82CB"/>
              </a:gs>
              <a:gs pos="50000">
                <a:srgbClr val="3E70CA"/>
              </a:gs>
              <a:gs pos="100000">
                <a:srgbClr val="2F61BA"/>
              </a:gs>
            </a:gsLst>
            <a:lin ang="5400000"/>
          </a:gradFill>
          <a:ln w="6350">
            <a:solidFill>
              <a:srgbClr val="4472C4"/>
            </a:solidFill>
            <a:miter lim="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endParaRPr lang="zh-CN" altLang="zh-CN">
              <a:solidFill>
                <a:srgbClr val="FFFFFF"/>
              </a:solidFill>
              <a:ea typeface="宋体" panose="02010600030101010101" pitchFamily="2" charset="-122"/>
            </a:endParaRPr>
          </a:p>
        </p:txBody>
      </p:sp>
      <p:sp>
        <p:nvSpPr>
          <p:cNvPr id="28685" name="AutoShape 13"/>
          <p:cNvSpPr/>
          <p:nvPr/>
        </p:nvSpPr>
        <p:spPr bwMode="auto">
          <a:xfrm>
            <a:off x="5464175" y="2311400"/>
            <a:ext cx="892175" cy="339725"/>
          </a:xfrm>
          <a:prstGeom prst="rightArrow">
            <a:avLst>
              <a:gd name="adj1" fmla="val 19593"/>
              <a:gd name="adj2" fmla="val 106263"/>
            </a:avLst>
          </a:prstGeom>
          <a:gradFill rotWithShape="0">
            <a:gsLst>
              <a:gs pos="0">
                <a:srgbClr val="5F82CB"/>
              </a:gs>
              <a:gs pos="50000">
                <a:srgbClr val="3E70CA"/>
              </a:gs>
              <a:gs pos="100000">
                <a:srgbClr val="2F61BA"/>
              </a:gs>
            </a:gsLst>
            <a:lin ang="5400000"/>
          </a:gradFill>
          <a:ln w="6350">
            <a:solidFill>
              <a:srgbClr val="4472C4"/>
            </a:solidFill>
            <a:miter lim="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endParaRPr lang="zh-CN" altLang="zh-CN">
              <a:solidFill>
                <a:srgbClr val="FFFFFF"/>
              </a:solidFill>
              <a:ea typeface="宋体" panose="02010600030101010101" pitchFamily="2" charset="-122"/>
            </a:endParaRPr>
          </a:p>
        </p:txBody>
      </p:sp>
      <p:sp>
        <p:nvSpPr>
          <p:cNvPr id="28686" name="AutoShape 14"/>
          <p:cNvSpPr/>
          <p:nvPr/>
        </p:nvSpPr>
        <p:spPr bwMode="auto">
          <a:xfrm rot="5400000">
            <a:off x="7316788" y="3748088"/>
            <a:ext cx="892175" cy="339725"/>
          </a:xfrm>
          <a:prstGeom prst="rightArrow">
            <a:avLst>
              <a:gd name="adj1" fmla="val 19593"/>
              <a:gd name="adj2" fmla="val 106263"/>
            </a:avLst>
          </a:prstGeom>
          <a:gradFill rotWithShape="0">
            <a:gsLst>
              <a:gs pos="0">
                <a:srgbClr val="5F82CB"/>
              </a:gs>
              <a:gs pos="50000">
                <a:srgbClr val="3E70CA"/>
              </a:gs>
              <a:gs pos="100000">
                <a:srgbClr val="2F61BA"/>
              </a:gs>
            </a:gsLst>
            <a:lin ang="5400000"/>
          </a:gradFill>
          <a:ln w="6350">
            <a:solidFill>
              <a:srgbClr val="4472C4"/>
            </a:solidFill>
            <a:miter lim="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endParaRPr lang="zh-CN" altLang="zh-CN">
              <a:solidFill>
                <a:srgbClr val="FFFFFF"/>
              </a:solidFill>
              <a:ea typeface="宋体" panose="02010600030101010101" pitchFamily="2" charset="-122"/>
            </a:endParaRPr>
          </a:p>
        </p:txBody>
      </p:sp>
      <p:sp>
        <p:nvSpPr>
          <p:cNvPr id="28687" name="AutoShape 15"/>
          <p:cNvSpPr/>
          <p:nvPr/>
        </p:nvSpPr>
        <p:spPr bwMode="auto">
          <a:xfrm rot="-5400000">
            <a:off x="3871913" y="3748088"/>
            <a:ext cx="892175" cy="339725"/>
          </a:xfrm>
          <a:prstGeom prst="rightArrow">
            <a:avLst>
              <a:gd name="adj1" fmla="val 19593"/>
              <a:gd name="adj2" fmla="val 106263"/>
            </a:avLst>
          </a:prstGeom>
          <a:gradFill rotWithShape="0">
            <a:gsLst>
              <a:gs pos="0">
                <a:srgbClr val="5F82CB"/>
              </a:gs>
              <a:gs pos="50000">
                <a:srgbClr val="3E70CA"/>
              </a:gs>
              <a:gs pos="100000">
                <a:srgbClr val="2F61BA"/>
              </a:gs>
            </a:gsLst>
            <a:lin ang="5400000"/>
          </a:gradFill>
          <a:ln w="6350">
            <a:solidFill>
              <a:srgbClr val="4472C4"/>
            </a:solidFill>
            <a:miter lim="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endParaRPr lang="zh-CN" altLang="zh-CN">
              <a:solidFill>
                <a:srgbClr val="FFFFFF"/>
              </a:solidFill>
              <a:ea typeface="宋体" panose="02010600030101010101" pitchFamily="2" charset="-122"/>
            </a:endParaRPr>
          </a:p>
        </p:txBody>
      </p:sp>
      <p:sp>
        <p:nvSpPr>
          <p:cNvPr id="28688" name="AutoShape 16"/>
          <p:cNvSpPr/>
          <p:nvPr/>
        </p:nvSpPr>
        <p:spPr bwMode="auto">
          <a:xfrm rot="10800000">
            <a:off x="5653088" y="5189538"/>
            <a:ext cx="892175" cy="338137"/>
          </a:xfrm>
          <a:prstGeom prst="rightArrow">
            <a:avLst>
              <a:gd name="adj1" fmla="val 19593"/>
              <a:gd name="adj2" fmla="val 106762"/>
            </a:avLst>
          </a:prstGeom>
          <a:gradFill rotWithShape="0">
            <a:gsLst>
              <a:gs pos="0">
                <a:srgbClr val="5F82CB"/>
              </a:gs>
              <a:gs pos="50000">
                <a:srgbClr val="3E70CA"/>
              </a:gs>
              <a:gs pos="100000">
                <a:srgbClr val="2F61BA"/>
              </a:gs>
            </a:gsLst>
            <a:lin ang="5400000"/>
          </a:gradFill>
          <a:ln w="6350">
            <a:solidFill>
              <a:srgbClr val="4472C4"/>
            </a:solidFill>
            <a:miter lim="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endParaRPr lang="zh-CN" altLang="zh-CN">
              <a:solidFill>
                <a:srgbClr val="FFFFFF"/>
              </a:solidFill>
              <a:ea typeface="宋体" panose="02010600030101010101"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4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675"/>
                                        </p:tgtEl>
                                        <p:attrNameLst>
                                          <p:attrName>style.visibility</p:attrName>
                                        </p:attrNameLst>
                                      </p:cBhvr>
                                      <p:to>
                                        <p:strVal val="visible"/>
                                      </p:to>
                                    </p:set>
                                    <p:animEffect transition="in" filter="dissolve">
                                      <p:cBhvr>
                                        <p:cTn id="10" dur="400"/>
                                        <p:tgtEl>
                                          <p:spTgt spid="2867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8676"/>
                                        </p:tgtEl>
                                        <p:attrNameLst>
                                          <p:attrName>style.visibility</p:attrName>
                                        </p:attrNameLst>
                                      </p:cBhvr>
                                      <p:to>
                                        <p:strVal val="visible"/>
                                      </p:to>
                                    </p:set>
                                    <p:animEffect transition="in" filter="dissolve">
                                      <p:cBhvr>
                                        <p:cTn id="15" dur="400"/>
                                        <p:tgtEl>
                                          <p:spTgt spid="2867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8677"/>
                                        </p:tgtEl>
                                        <p:attrNameLst>
                                          <p:attrName>style.visibility</p:attrName>
                                        </p:attrNameLst>
                                      </p:cBhvr>
                                      <p:to>
                                        <p:strVal val="visible"/>
                                      </p:to>
                                    </p:set>
                                    <p:animEffect transition="in" filter="dissolve">
                                      <p:cBhvr>
                                        <p:cTn id="18" dur="400"/>
                                        <p:tgtEl>
                                          <p:spTgt spid="2867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8684"/>
                                        </p:tgtEl>
                                        <p:attrNameLst>
                                          <p:attrName>style.visibility</p:attrName>
                                        </p:attrNameLst>
                                      </p:cBhvr>
                                      <p:to>
                                        <p:strVal val="visible"/>
                                      </p:to>
                                    </p:set>
                                    <p:animEffect transition="in" filter="dissolve">
                                      <p:cBhvr>
                                        <p:cTn id="21" dur="400"/>
                                        <p:tgtEl>
                                          <p:spTgt spid="2868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8678"/>
                                        </p:tgtEl>
                                        <p:attrNameLst>
                                          <p:attrName>style.visibility</p:attrName>
                                        </p:attrNameLst>
                                      </p:cBhvr>
                                      <p:to>
                                        <p:strVal val="visible"/>
                                      </p:to>
                                    </p:set>
                                    <p:animEffect transition="in" filter="dissolve">
                                      <p:cBhvr>
                                        <p:cTn id="26" dur="400"/>
                                        <p:tgtEl>
                                          <p:spTgt spid="2867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8679"/>
                                        </p:tgtEl>
                                        <p:attrNameLst>
                                          <p:attrName>style.visibility</p:attrName>
                                        </p:attrNameLst>
                                      </p:cBhvr>
                                      <p:to>
                                        <p:strVal val="visible"/>
                                      </p:to>
                                    </p:set>
                                    <p:animEffect transition="in" filter="dissolve">
                                      <p:cBhvr>
                                        <p:cTn id="29" dur="400"/>
                                        <p:tgtEl>
                                          <p:spTgt spid="28679"/>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8685"/>
                                        </p:tgtEl>
                                        <p:attrNameLst>
                                          <p:attrName>style.visibility</p:attrName>
                                        </p:attrNameLst>
                                      </p:cBhvr>
                                      <p:to>
                                        <p:strVal val="visible"/>
                                      </p:to>
                                    </p:set>
                                    <p:animEffect transition="in" filter="dissolve">
                                      <p:cBhvr>
                                        <p:cTn id="32" dur="400"/>
                                        <p:tgtEl>
                                          <p:spTgt spid="2868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8686"/>
                                        </p:tgtEl>
                                        <p:attrNameLst>
                                          <p:attrName>style.visibility</p:attrName>
                                        </p:attrNameLst>
                                      </p:cBhvr>
                                      <p:to>
                                        <p:strVal val="visible"/>
                                      </p:to>
                                    </p:set>
                                    <p:animEffect transition="in" filter="dissolve">
                                      <p:cBhvr>
                                        <p:cTn id="37" dur="400"/>
                                        <p:tgtEl>
                                          <p:spTgt spid="2868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8680"/>
                                        </p:tgtEl>
                                        <p:attrNameLst>
                                          <p:attrName>style.visibility</p:attrName>
                                        </p:attrNameLst>
                                      </p:cBhvr>
                                      <p:to>
                                        <p:strVal val="visible"/>
                                      </p:to>
                                    </p:set>
                                    <p:animEffect transition="in" filter="dissolve">
                                      <p:cBhvr>
                                        <p:cTn id="40" dur="400"/>
                                        <p:tgtEl>
                                          <p:spTgt spid="28680"/>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8681"/>
                                        </p:tgtEl>
                                        <p:attrNameLst>
                                          <p:attrName>style.visibility</p:attrName>
                                        </p:attrNameLst>
                                      </p:cBhvr>
                                      <p:to>
                                        <p:strVal val="visible"/>
                                      </p:to>
                                    </p:set>
                                    <p:animEffect transition="in" filter="dissolve">
                                      <p:cBhvr>
                                        <p:cTn id="43" dur="400"/>
                                        <p:tgtEl>
                                          <p:spTgt spid="28681"/>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8682"/>
                                        </p:tgtEl>
                                        <p:attrNameLst>
                                          <p:attrName>style.visibility</p:attrName>
                                        </p:attrNameLst>
                                      </p:cBhvr>
                                      <p:to>
                                        <p:strVal val="visible"/>
                                      </p:to>
                                    </p:set>
                                    <p:animEffect transition="in" filter="dissolve">
                                      <p:cBhvr>
                                        <p:cTn id="48" dur="400"/>
                                        <p:tgtEl>
                                          <p:spTgt spid="28682"/>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8683"/>
                                        </p:tgtEl>
                                        <p:attrNameLst>
                                          <p:attrName>style.visibility</p:attrName>
                                        </p:attrNameLst>
                                      </p:cBhvr>
                                      <p:to>
                                        <p:strVal val="visible"/>
                                      </p:to>
                                    </p:set>
                                    <p:animEffect transition="in" filter="dissolve">
                                      <p:cBhvr>
                                        <p:cTn id="51" dur="400"/>
                                        <p:tgtEl>
                                          <p:spTgt spid="28683"/>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8688"/>
                                        </p:tgtEl>
                                        <p:attrNameLst>
                                          <p:attrName>style.visibility</p:attrName>
                                        </p:attrNameLst>
                                      </p:cBhvr>
                                      <p:to>
                                        <p:strVal val="visible"/>
                                      </p:to>
                                    </p:set>
                                    <p:animEffect transition="in" filter="dissolve">
                                      <p:cBhvr>
                                        <p:cTn id="54" dur="400"/>
                                        <p:tgtEl>
                                          <p:spTgt spid="28688"/>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8687"/>
                                        </p:tgtEl>
                                        <p:attrNameLst>
                                          <p:attrName>style.visibility</p:attrName>
                                        </p:attrNameLst>
                                      </p:cBhvr>
                                      <p:to>
                                        <p:strVal val="visible"/>
                                      </p:to>
                                    </p:set>
                                    <p:animEffect transition="in" filter="dissolve">
                                      <p:cBhvr>
                                        <p:cTn id="59" dur="400"/>
                                        <p:tgtEl>
                                          <p:spTgt spid="28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28675" grpId="0" autoUpdateAnimBg="0"/>
      <p:bldP spid="28676" grpId="0" animBg="1" autoUpdateAnimBg="0"/>
      <p:bldP spid="28677" grpId="0" autoUpdateAnimBg="0"/>
      <p:bldP spid="28678" grpId="0" animBg="1" autoUpdateAnimBg="0"/>
      <p:bldP spid="28679" grpId="0" autoUpdateAnimBg="0"/>
      <p:bldP spid="28680" grpId="0" animBg="1" autoUpdateAnimBg="0"/>
      <p:bldP spid="28681" grpId="0" autoUpdateAnimBg="0"/>
      <p:bldP spid="28682" grpId="0" animBg="1" autoUpdateAnimBg="0"/>
      <p:bldP spid="28683" grpId="0" autoUpdateAnimBg="0"/>
      <p:bldP spid="28684" grpId="0" animBg="1" autoUpdateAnimBg="0"/>
      <p:bldP spid="28685" grpId="0" animBg="1" autoUpdateAnimBg="0"/>
      <p:bldP spid="28686" grpId="0" animBg="1" autoUpdateAnimBg="0"/>
      <p:bldP spid="28687" grpId="0" animBg="1" autoUpdateAnimBg="0"/>
      <p:bldP spid="28688"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9698" name="AutoShape 1"/>
          <p:cNvSpPr/>
          <p:nvPr/>
        </p:nvSpPr>
        <p:spPr bwMode="auto">
          <a:xfrm>
            <a:off x="344488" y="1282700"/>
            <a:ext cx="8570912" cy="4911725"/>
          </a:xfrm>
          <a:prstGeom prst="roundRect">
            <a:avLst>
              <a:gd name="adj" fmla="val 10000"/>
            </a:avLst>
          </a:prstGeom>
          <a:gradFill rotWithShape="0">
            <a:gsLst>
              <a:gs pos="0">
                <a:srgbClr val="FFDB9B">
                  <a:alpha val="28220"/>
                </a:srgbClr>
              </a:gs>
              <a:gs pos="50000">
                <a:srgbClr val="A7F942">
                  <a:alpha val="28220"/>
                </a:srgbClr>
              </a:gs>
              <a:gs pos="100000">
                <a:srgbClr val="FFD078">
                  <a:alpha val="28220"/>
                </a:srgbClr>
              </a:gs>
            </a:gsLst>
            <a:lin ang="5400000"/>
          </a:gradFill>
          <a:ln w="6350">
            <a:solidFill>
              <a:srgbClr val="FFC000">
                <a:alpha val="28235"/>
              </a:srgbClr>
            </a:solidFill>
            <a:miter lim="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endParaRPr lang="zh-CN" altLang="zh-CN">
              <a:ea typeface="宋体" panose="02010600030101010101" pitchFamily="2" charset="-122"/>
            </a:endParaRPr>
          </a:p>
        </p:txBody>
      </p:sp>
      <p:sp>
        <p:nvSpPr>
          <p:cNvPr id="29699" name="AutoShape 2"/>
          <p:cNvSpPr/>
          <p:nvPr/>
        </p:nvSpPr>
        <p:spPr bwMode="auto">
          <a:xfrm>
            <a:off x="3805238" y="166688"/>
            <a:ext cx="5129212" cy="1325562"/>
          </a:xfrm>
          <a:custGeom>
            <a:avLst/>
            <a:gdLst>
              <a:gd name="T0" fmla="*/ 2564606 w 21600"/>
              <a:gd name="T1" fmla="*/ 662781 h 21600"/>
              <a:gd name="T2" fmla="*/ 2564606 w 21600"/>
              <a:gd name="T3" fmla="*/ 662781 h 21600"/>
              <a:gd name="T4" fmla="*/ 2564606 w 21600"/>
              <a:gd name="T5" fmla="*/ 662781 h 21600"/>
              <a:gd name="T6" fmla="*/ 2564606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视觉验证 — 自动化工具</a:t>
            </a:r>
            <a:endParaRPr lang="zh-CN" altLang="zh-CN">
              <a:ea typeface="宋体" panose="02010600030101010101" pitchFamily="2" charset="-122"/>
            </a:endParaRPr>
          </a:p>
        </p:txBody>
      </p:sp>
      <p:grpSp>
        <p:nvGrpSpPr>
          <p:cNvPr id="29700" name="Group 3"/>
          <p:cNvGrpSpPr/>
          <p:nvPr/>
        </p:nvGrpSpPr>
        <p:grpSpPr bwMode="auto">
          <a:xfrm>
            <a:off x="2689225" y="1770063"/>
            <a:ext cx="2316163" cy="930275"/>
            <a:chOff x="-203200" y="-203200"/>
            <a:chExt cx="2317467" cy="930552"/>
          </a:xfrm>
        </p:grpSpPr>
        <p:pic>
          <p:nvPicPr>
            <p:cNvPr id="29729" name="Picture 4" descr="Screen Shot 2017-02-10 at 3.33.19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11067" cy="4860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3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200" y="-203200"/>
              <a:ext cx="2317467" cy="930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29701" name="Group 6"/>
          <p:cNvGrpSpPr/>
          <p:nvPr/>
        </p:nvGrpSpPr>
        <p:grpSpPr bwMode="auto">
          <a:xfrm>
            <a:off x="3611563" y="2871788"/>
            <a:ext cx="1609725" cy="1325562"/>
            <a:chOff x="-203200" y="-203200"/>
            <a:chExt cx="1609390" cy="1325563"/>
          </a:xfrm>
        </p:grpSpPr>
        <p:pic>
          <p:nvPicPr>
            <p:cNvPr id="29727" name="Picture 7" descr="Screen Shot 2017-02-10 at 3.40.13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02990" cy="881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28"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3200" y="-203200"/>
              <a:ext cx="1609390" cy="132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29702" name="AutoShape 9"/>
          <p:cNvSpPr/>
          <p:nvPr/>
        </p:nvSpPr>
        <p:spPr bwMode="auto">
          <a:xfrm>
            <a:off x="3905250" y="3559175"/>
            <a:ext cx="1220788" cy="458788"/>
          </a:xfrm>
          <a:custGeom>
            <a:avLst/>
            <a:gdLst>
              <a:gd name="T0" fmla="*/ 610394 w 21600"/>
              <a:gd name="T1" fmla="*/ 229394 h 21600"/>
              <a:gd name="T2" fmla="*/ 610394 w 21600"/>
              <a:gd name="T3" fmla="*/ 229394 h 21600"/>
              <a:gd name="T4" fmla="*/ 610394 w 21600"/>
              <a:gd name="T5" fmla="*/ 229394 h 21600"/>
              <a:gd name="T6" fmla="*/ 610394 w 21600"/>
              <a:gd name="T7" fmla="*/ 22939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2500" b="1">
                <a:ea typeface="宋体" panose="02010600030101010101" pitchFamily="2" charset="-122"/>
              </a:rPr>
              <a:t>DPXDT</a:t>
            </a:r>
            <a:endParaRPr lang="zh-CN" altLang="zh-CN">
              <a:ea typeface="宋体" panose="02010600030101010101" pitchFamily="2" charset="-122"/>
            </a:endParaRPr>
          </a:p>
        </p:txBody>
      </p:sp>
      <p:grpSp>
        <p:nvGrpSpPr>
          <p:cNvPr id="29703" name="Group 10"/>
          <p:cNvGrpSpPr/>
          <p:nvPr/>
        </p:nvGrpSpPr>
        <p:grpSpPr bwMode="auto">
          <a:xfrm>
            <a:off x="554038" y="2768600"/>
            <a:ext cx="2773362" cy="998538"/>
            <a:chOff x="-203200" y="-203200"/>
            <a:chExt cx="2773284" cy="999638"/>
          </a:xfrm>
        </p:grpSpPr>
        <p:pic>
          <p:nvPicPr>
            <p:cNvPr id="29725" name="Picture 11" descr="Screen Shot 2017-02-10 at 3.43.3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366884" cy="55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26"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03200" y="-203200"/>
              <a:ext cx="2773284" cy="999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29704" name="Group 13"/>
          <p:cNvGrpSpPr/>
          <p:nvPr/>
        </p:nvGrpSpPr>
        <p:grpSpPr bwMode="auto">
          <a:xfrm>
            <a:off x="981075" y="4010025"/>
            <a:ext cx="1600200" cy="1549400"/>
            <a:chOff x="-203200" y="-203200"/>
            <a:chExt cx="1600981" cy="1549487"/>
          </a:xfrm>
        </p:grpSpPr>
        <p:pic>
          <p:nvPicPr>
            <p:cNvPr id="29723" name="Picture 14" descr="Screen Shot 2017-02-10 at 3.47.37 PM.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1194581" cy="110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24" name="Picture 1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03200" y="-203200"/>
              <a:ext cx="1600981" cy="1549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29705" name="Group 16"/>
          <p:cNvGrpSpPr/>
          <p:nvPr/>
        </p:nvGrpSpPr>
        <p:grpSpPr bwMode="auto">
          <a:xfrm>
            <a:off x="2755900" y="4464050"/>
            <a:ext cx="3321050" cy="1325563"/>
            <a:chOff x="-203200" y="-203200"/>
            <a:chExt cx="3320091" cy="1325563"/>
          </a:xfrm>
        </p:grpSpPr>
        <p:pic>
          <p:nvPicPr>
            <p:cNvPr id="29721" name="Picture 17" descr="Screen Shot 2017-02-10 at 3.49.11 PM.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0"/>
              <a:ext cx="2913691" cy="881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22" name="Picture 1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03200" y="-203200"/>
              <a:ext cx="3320091" cy="132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29706" name="Group 19"/>
          <p:cNvGrpSpPr/>
          <p:nvPr/>
        </p:nvGrpSpPr>
        <p:grpSpPr bwMode="auto">
          <a:xfrm>
            <a:off x="6153150" y="4129088"/>
            <a:ext cx="2174875" cy="931862"/>
            <a:chOff x="-203200" y="-203200"/>
            <a:chExt cx="2174623" cy="930552"/>
          </a:xfrm>
        </p:grpSpPr>
        <p:pic>
          <p:nvPicPr>
            <p:cNvPr id="29719" name="Picture 20" descr="Screen Shot 2017-02-10 at 4.02.20 PM.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768223" cy="4860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20" name="Picture 21"/>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03200" y="-203200"/>
              <a:ext cx="2174623" cy="930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29707" name="Group 22"/>
          <p:cNvGrpSpPr/>
          <p:nvPr/>
        </p:nvGrpSpPr>
        <p:grpSpPr bwMode="auto">
          <a:xfrm>
            <a:off x="1025525" y="1597025"/>
            <a:ext cx="1447800" cy="809625"/>
            <a:chOff x="-203200" y="-203200"/>
            <a:chExt cx="1448394" cy="809578"/>
          </a:xfrm>
        </p:grpSpPr>
        <p:pic>
          <p:nvPicPr>
            <p:cNvPr id="29717" name="Picture 23" descr="Screen Shot 2017-02-10 at 3.58.54 PM.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041994" cy="3650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18" name="Picture 24"/>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03200" y="-203200"/>
              <a:ext cx="1448394" cy="809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29708" name="Group 25"/>
          <p:cNvGrpSpPr/>
          <p:nvPr/>
        </p:nvGrpSpPr>
        <p:grpSpPr bwMode="auto">
          <a:xfrm>
            <a:off x="5703888" y="2646363"/>
            <a:ext cx="1847850" cy="1325562"/>
            <a:chOff x="-203200" y="-203200"/>
            <a:chExt cx="1847306" cy="1325563"/>
          </a:xfrm>
        </p:grpSpPr>
        <p:pic>
          <p:nvPicPr>
            <p:cNvPr id="29715" name="Picture 26" descr="Screen Shot 2017-02-10 at 3.54.06 PM.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440906" cy="881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16" name="Picture 27"/>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03200" y="-203200"/>
              <a:ext cx="1847306" cy="132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29709" name="Group 28"/>
          <p:cNvGrpSpPr/>
          <p:nvPr/>
        </p:nvGrpSpPr>
        <p:grpSpPr bwMode="auto">
          <a:xfrm>
            <a:off x="6935788" y="5218113"/>
            <a:ext cx="1358900" cy="768350"/>
            <a:chOff x="-203200" y="-203200"/>
            <a:chExt cx="1359102" cy="767894"/>
          </a:xfrm>
        </p:grpSpPr>
        <p:pic>
          <p:nvPicPr>
            <p:cNvPr id="29713" name="Picture 29" descr="Screen Shot 2017-02-10 at 3.58.31 PM.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952702" cy="323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14" name="Picture 30"/>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203200" y="-203200"/>
              <a:ext cx="1359102" cy="7678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29710" name="Group 31"/>
          <p:cNvGrpSpPr/>
          <p:nvPr/>
        </p:nvGrpSpPr>
        <p:grpSpPr bwMode="auto">
          <a:xfrm>
            <a:off x="5221288" y="1512888"/>
            <a:ext cx="3367087" cy="977900"/>
            <a:chOff x="-203200" y="-203201"/>
            <a:chExt cx="3367857" cy="978252"/>
          </a:xfrm>
        </p:grpSpPr>
        <p:pic>
          <p:nvPicPr>
            <p:cNvPr id="29711" name="Picture 32" descr="Screen Shot 2017-02-10 at 3.54.55 PM.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2961457" cy="533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12" name="Picture 33"/>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203200" y="-203200"/>
              <a:ext cx="3367857" cy="978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0722" name="AutoShape 1"/>
          <p:cNvSpPr/>
          <p:nvPr/>
        </p:nvSpPr>
        <p:spPr bwMode="auto">
          <a:xfrm>
            <a:off x="3805238" y="166688"/>
            <a:ext cx="5129212" cy="1325562"/>
          </a:xfrm>
          <a:custGeom>
            <a:avLst/>
            <a:gdLst>
              <a:gd name="T0" fmla="*/ 2564606 w 21600"/>
              <a:gd name="T1" fmla="*/ 662781 h 21600"/>
              <a:gd name="T2" fmla="*/ 2564606 w 21600"/>
              <a:gd name="T3" fmla="*/ 662781 h 21600"/>
              <a:gd name="T4" fmla="*/ 2564606 w 21600"/>
              <a:gd name="T5" fmla="*/ 662781 h 21600"/>
              <a:gd name="T6" fmla="*/ 2564606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视觉验证 — BackstopJS</a:t>
            </a:r>
            <a:endParaRPr lang="zh-CN" altLang="zh-CN">
              <a:ea typeface="宋体" panose="02010600030101010101" pitchFamily="2" charset="-122"/>
            </a:endParaRPr>
          </a:p>
        </p:txBody>
      </p:sp>
      <p:sp>
        <p:nvSpPr>
          <p:cNvPr id="30723" name="AutoShape 2"/>
          <p:cNvSpPr/>
          <p:nvPr/>
        </p:nvSpPr>
        <p:spPr bwMode="auto">
          <a:xfrm>
            <a:off x="1081088" y="1919288"/>
            <a:ext cx="4364037" cy="3763962"/>
          </a:xfrm>
          <a:custGeom>
            <a:avLst/>
            <a:gdLst>
              <a:gd name="T0" fmla="*/ 2182019 w 21600"/>
              <a:gd name="T1" fmla="*/ 1881981 h 21600"/>
              <a:gd name="T2" fmla="*/ 2182019 w 21600"/>
              <a:gd name="T3" fmla="*/ 1881981 h 21600"/>
              <a:gd name="T4" fmla="*/ 2182019 w 21600"/>
              <a:gd name="T5" fmla="*/ 1881981 h 21600"/>
              <a:gd name="T6" fmla="*/ 2182019 w 21600"/>
              <a:gd name="T7" fmla="*/ 18819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93675" indent="-193675">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buSzPct val="100000"/>
              <a:buFontTx/>
              <a:buChar char="•"/>
            </a:pPr>
            <a:r>
              <a:rPr lang="zh-CN" altLang="zh-CN" sz="2500">
                <a:ea typeface="宋体" panose="02010600030101010101" pitchFamily="2" charset="-122"/>
              </a:rPr>
              <a:t>NPM &amp; JavaScript</a:t>
            </a:r>
            <a:endParaRPr lang="zh-CN" altLang="zh-CN" sz="2500">
              <a:ea typeface="宋体" panose="02010600030101010101" pitchFamily="2" charset="-122"/>
            </a:endParaRPr>
          </a:p>
          <a:p>
            <a:pPr eaLnBrk="1">
              <a:buSzPct val="100000"/>
              <a:buFontTx/>
              <a:buChar char="•"/>
            </a:pPr>
            <a:endParaRPr lang="zh-CN" altLang="zh-CN" sz="2500">
              <a:ea typeface="宋体" panose="02010600030101010101" pitchFamily="2" charset="-122"/>
            </a:endParaRPr>
          </a:p>
          <a:p>
            <a:pPr eaLnBrk="1">
              <a:buSzPct val="100000"/>
              <a:buFontTx/>
              <a:buChar char="•"/>
            </a:pPr>
            <a:r>
              <a:rPr lang="zh-CN" altLang="zh-CN" sz="2500">
                <a:ea typeface="宋体" panose="02010600030101010101" pitchFamily="2" charset="-122"/>
              </a:rPr>
              <a:t>基于配置文件</a:t>
            </a:r>
            <a:endParaRPr lang="zh-CN" altLang="zh-CN" sz="2500">
              <a:ea typeface="宋体" panose="02010600030101010101" pitchFamily="2" charset="-122"/>
            </a:endParaRPr>
          </a:p>
          <a:p>
            <a:pPr eaLnBrk="1">
              <a:buSzPct val="100000"/>
              <a:buFontTx/>
              <a:buChar char="•"/>
            </a:pPr>
            <a:endParaRPr lang="zh-CN" altLang="zh-CN" sz="2500">
              <a:ea typeface="宋体" panose="02010600030101010101" pitchFamily="2" charset="-122"/>
            </a:endParaRPr>
          </a:p>
          <a:p>
            <a:pPr eaLnBrk="1">
              <a:buSzPct val="100000"/>
              <a:buFontTx/>
              <a:buChar char="•"/>
            </a:pPr>
            <a:r>
              <a:rPr lang="zh-CN" altLang="zh-CN" sz="2500">
                <a:ea typeface="宋体" panose="02010600030101010101" pitchFamily="2" charset="-122"/>
              </a:rPr>
              <a:t>全页面 &amp; 单元素对比</a:t>
            </a:r>
            <a:endParaRPr lang="zh-CN" altLang="zh-CN" sz="2500">
              <a:ea typeface="宋体" panose="02010600030101010101" pitchFamily="2" charset="-122"/>
            </a:endParaRPr>
          </a:p>
          <a:p>
            <a:pPr eaLnBrk="1"/>
            <a:endParaRPr lang="zh-CN" altLang="zh-CN" sz="2500">
              <a:ea typeface="宋体" panose="02010600030101010101" pitchFamily="2" charset="-122"/>
            </a:endParaRPr>
          </a:p>
          <a:p>
            <a:pPr eaLnBrk="1">
              <a:buSzPct val="100000"/>
              <a:buFontTx/>
              <a:buChar char="•"/>
            </a:pPr>
            <a:r>
              <a:rPr lang="zh-CN" altLang="zh-CN" sz="2500">
                <a:ea typeface="宋体" panose="02010600030101010101" pitchFamily="2" charset="-122"/>
              </a:rPr>
              <a:t>使用CasperJS进行交互</a:t>
            </a:r>
            <a:endParaRPr lang="zh-CN" altLang="zh-CN" sz="2500">
              <a:ea typeface="宋体" panose="02010600030101010101" pitchFamily="2" charset="-122"/>
            </a:endParaRPr>
          </a:p>
          <a:p>
            <a:pPr eaLnBrk="1"/>
            <a:endParaRPr lang="zh-CN" altLang="zh-CN" sz="2500">
              <a:ea typeface="宋体" panose="02010600030101010101" pitchFamily="2" charset="-122"/>
            </a:endParaRPr>
          </a:p>
          <a:p>
            <a:pPr eaLnBrk="1">
              <a:buSzPct val="100000"/>
              <a:buFontTx/>
              <a:buChar char="•"/>
            </a:pPr>
            <a:r>
              <a:rPr lang="zh-CN" altLang="zh-CN" sz="2500">
                <a:ea typeface="宋体" panose="02010600030101010101" pitchFamily="2" charset="-122"/>
              </a:rPr>
              <a:t>CLI &amp; Browser 报告</a:t>
            </a:r>
            <a:endParaRPr lang="zh-CN" altLang="zh-CN" sz="2500">
              <a:ea typeface="宋体" panose="02010600030101010101" pitchFamily="2" charset="-122"/>
            </a:endParaRPr>
          </a:p>
        </p:txBody>
      </p:sp>
      <p:pic>
        <p:nvPicPr>
          <p:cNvPr id="30724" name="Picture 3" descr="webinar-2.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4975" y="3902075"/>
            <a:ext cx="3019425" cy="301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1746" name="AutoShape 1"/>
          <p:cNvSpPr/>
          <p:nvPr/>
        </p:nvSpPr>
        <p:spPr bwMode="auto">
          <a:xfrm>
            <a:off x="3805238" y="166688"/>
            <a:ext cx="5129212" cy="1325562"/>
          </a:xfrm>
          <a:custGeom>
            <a:avLst/>
            <a:gdLst>
              <a:gd name="T0" fmla="*/ 2564606 w 21600"/>
              <a:gd name="T1" fmla="*/ 662781 h 21600"/>
              <a:gd name="T2" fmla="*/ 2564606 w 21600"/>
              <a:gd name="T3" fmla="*/ 662781 h 21600"/>
              <a:gd name="T4" fmla="*/ 2564606 w 21600"/>
              <a:gd name="T5" fmla="*/ 662781 h 21600"/>
              <a:gd name="T6" fmla="*/ 2564606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视觉验证 — BackstopJS</a:t>
            </a:r>
            <a:endParaRPr lang="zh-CN" altLang="zh-CN">
              <a:ea typeface="宋体" panose="02010600030101010101" pitchFamily="2" charset="-122"/>
            </a:endParaRPr>
          </a:p>
        </p:txBody>
      </p:sp>
      <p:pic>
        <p:nvPicPr>
          <p:cNvPr id="2" name="BlackStopJS-Demo.mov" descr="BlackStopJS-Demo.mov">
            <a:hlinkClick r:id="" action="ppaction://media"/>
          </p:cNvPr>
          <p:cNvPicPr>
            <a:picLocks noChangeAspect="1"/>
          </p:cNvPicPr>
          <p:nvPr>
            <a:videoFile r:link="rId2"/>
            <p:extLst>
              <p:ext uri="{DAA4B4D4-6D71-4841-9C94-3DE7FCFB9230}">
                <p14:media xmlns:p14="http://schemas.microsoft.com/office/powerpoint/2010/main" r:link="rId3"/>
              </p:ext>
            </p:extLst>
          </p:nvPr>
        </p:nvPicPr>
        <p:blipFill>
          <a:blip r:embed="rId4">
            <a:extLst>
              <a:ext uri="{28A0092B-C50C-407E-A947-70E740481C1C}">
                <a14:useLocalDpi xmlns:a14="http://schemas.microsoft.com/office/drawing/2010/main" val="0"/>
              </a:ext>
            </a:extLst>
          </a:blip>
          <a:srcRect/>
          <a:stretch>
            <a:fillRect/>
          </a:stretch>
        </p:blipFill>
        <p:spPr bwMode="auto">
          <a:xfrm>
            <a:off x="146050" y="1271588"/>
            <a:ext cx="8850313" cy="5532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2770" name="AutoShape 1"/>
          <p:cNvSpPr/>
          <p:nvPr/>
        </p:nvSpPr>
        <p:spPr bwMode="auto">
          <a:xfrm>
            <a:off x="3805238" y="166688"/>
            <a:ext cx="5129212" cy="1325562"/>
          </a:xfrm>
          <a:custGeom>
            <a:avLst/>
            <a:gdLst>
              <a:gd name="T0" fmla="*/ 2564606 w 21600"/>
              <a:gd name="T1" fmla="*/ 662781 h 21600"/>
              <a:gd name="T2" fmla="*/ 2564606 w 21600"/>
              <a:gd name="T3" fmla="*/ 662781 h 21600"/>
              <a:gd name="T4" fmla="*/ 2564606 w 21600"/>
              <a:gd name="T5" fmla="*/ 662781 h 21600"/>
              <a:gd name="T6" fmla="*/ 2564606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视觉验证 — Dpxdt</a:t>
            </a:r>
            <a:endParaRPr lang="zh-CN" altLang="zh-CN">
              <a:ea typeface="宋体" panose="02010600030101010101" pitchFamily="2" charset="-122"/>
            </a:endParaRPr>
          </a:p>
        </p:txBody>
      </p:sp>
      <p:sp>
        <p:nvSpPr>
          <p:cNvPr id="32771" name="AutoShape 2"/>
          <p:cNvSpPr/>
          <p:nvPr/>
        </p:nvSpPr>
        <p:spPr bwMode="auto">
          <a:xfrm>
            <a:off x="1081088" y="1919288"/>
            <a:ext cx="4916487" cy="3763962"/>
          </a:xfrm>
          <a:custGeom>
            <a:avLst/>
            <a:gdLst>
              <a:gd name="T0" fmla="*/ 2458244 w 21600"/>
              <a:gd name="T1" fmla="*/ 1881981 h 21600"/>
              <a:gd name="T2" fmla="*/ 2458244 w 21600"/>
              <a:gd name="T3" fmla="*/ 1881981 h 21600"/>
              <a:gd name="T4" fmla="*/ 2458244 w 21600"/>
              <a:gd name="T5" fmla="*/ 1881981 h 21600"/>
              <a:gd name="T6" fmla="*/ 2458244 w 21600"/>
              <a:gd name="T7" fmla="*/ 18819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93675" indent="-193675">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buSzPct val="100000"/>
              <a:buFontTx/>
              <a:buChar char="•"/>
            </a:pPr>
            <a:r>
              <a:rPr lang="zh-CN" altLang="zh-CN" sz="2500">
                <a:ea typeface="宋体" panose="02010600030101010101" pitchFamily="2" charset="-122"/>
              </a:rPr>
              <a:t>Python</a:t>
            </a:r>
            <a:endParaRPr lang="zh-CN" altLang="zh-CN" sz="2500">
              <a:ea typeface="宋体" panose="02010600030101010101" pitchFamily="2" charset="-122"/>
            </a:endParaRPr>
          </a:p>
          <a:p>
            <a:pPr eaLnBrk="1">
              <a:buSzPct val="100000"/>
              <a:buFontTx/>
              <a:buChar char="•"/>
            </a:pPr>
            <a:endParaRPr lang="zh-CN" altLang="zh-CN" sz="2500">
              <a:ea typeface="宋体" panose="02010600030101010101" pitchFamily="2" charset="-122"/>
            </a:endParaRPr>
          </a:p>
          <a:p>
            <a:pPr eaLnBrk="1">
              <a:buSzPct val="100000"/>
              <a:buFontTx/>
              <a:buChar char="•"/>
            </a:pPr>
            <a:r>
              <a:rPr lang="zh-CN" altLang="zh-CN" sz="2500">
                <a:ea typeface="宋体" panose="02010600030101010101" pitchFamily="2" charset="-122"/>
              </a:rPr>
              <a:t>基于配置文件</a:t>
            </a:r>
            <a:endParaRPr lang="zh-CN" altLang="zh-CN" sz="2500">
              <a:ea typeface="宋体" panose="02010600030101010101" pitchFamily="2" charset="-122"/>
            </a:endParaRPr>
          </a:p>
          <a:p>
            <a:pPr eaLnBrk="1">
              <a:buSzPct val="100000"/>
              <a:buFontTx/>
              <a:buChar char="•"/>
            </a:pPr>
            <a:endParaRPr lang="zh-CN" altLang="zh-CN" sz="2500">
              <a:ea typeface="宋体" panose="02010600030101010101" pitchFamily="2" charset="-122"/>
            </a:endParaRPr>
          </a:p>
          <a:p>
            <a:pPr eaLnBrk="1">
              <a:buSzPct val="100000"/>
              <a:buFontTx/>
              <a:buChar char="•"/>
            </a:pPr>
            <a:r>
              <a:rPr lang="zh-CN" altLang="zh-CN" sz="2500">
                <a:ea typeface="宋体" panose="02010600030101010101" pitchFamily="2" charset="-122"/>
              </a:rPr>
              <a:t>命令行工具集合（</a:t>
            </a:r>
            <a:r>
              <a:rPr lang="zh-CN" altLang="zh-CN" sz="2000">
                <a:ea typeface="宋体" panose="02010600030101010101" pitchFamily="2" charset="-122"/>
              </a:rPr>
              <a:t>Image &amp; URL</a:t>
            </a:r>
            <a:r>
              <a:rPr lang="zh-CN" altLang="zh-CN" sz="2500">
                <a:ea typeface="宋体" panose="02010600030101010101" pitchFamily="2" charset="-122"/>
              </a:rPr>
              <a:t>)</a:t>
            </a:r>
            <a:endParaRPr lang="zh-CN" altLang="zh-CN" sz="2500">
              <a:ea typeface="宋体" panose="02010600030101010101" pitchFamily="2" charset="-122"/>
            </a:endParaRPr>
          </a:p>
          <a:p>
            <a:pPr eaLnBrk="1"/>
            <a:endParaRPr lang="zh-CN" altLang="zh-CN" sz="2500">
              <a:ea typeface="宋体" panose="02010600030101010101" pitchFamily="2" charset="-122"/>
            </a:endParaRPr>
          </a:p>
          <a:p>
            <a:pPr eaLnBrk="1">
              <a:buSzPct val="100000"/>
              <a:buFontTx/>
              <a:buChar char="•"/>
            </a:pPr>
            <a:r>
              <a:rPr lang="zh-CN" altLang="zh-CN" sz="2500">
                <a:ea typeface="宋体" panose="02010600030101010101" pitchFamily="2" charset="-122"/>
              </a:rPr>
              <a:t>API服务</a:t>
            </a:r>
            <a:endParaRPr lang="zh-CN" altLang="zh-CN" sz="2500">
              <a:ea typeface="宋体" panose="02010600030101010101" pitchFamily="2" charset="-122"/>
            </a:endParaRPr>
          </a:p>
          <a:p>
            <a:pPr eaLnBrk="1"/>
            <a:endParaRPr lang="zh-CN" altLang="zh-CN" sz="2500">
              <a:ea typeface="宋体" panose="02010600030101010101" pitchFamily="2" charset="-122"/>
            </a:endParaRPr>
          </a:p>
          <a:p>
            <a:pPr eaLnBrk="1">
              <a:buSzPct val="100000"/>
              <a:buFontTx/>
              <a:buChar char="•"/>
            </a:pPr>
            <a:r>
              <a:rPr lang="zh-CN" altLang="zh-CN" sz="2500">
                <a:ea typeface="宋体" panose="02010600030101010101" pitchFamily="2" charset="-122"/>
              </a:rPr>
              <a:t>网页更新Baseline</a:t>
            </a:r>
            <a:endParaRPr lang="zh-CN" altLang="zh-CN" sz="2500">
              <a:ea typeface="宋体" panose="02010600030101010101" pitchFamily="2" charset="-122"/>
            </a:endParaRPr>
          </a:p>
        </p:txBody>
      </p:sp>
      <p:pic>
        <p:nvPicPr>
          <p:cNvPr id="32772" name="Picture 3" descr="webinar.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2750" y="3943350"/>
            <a:ext cx="3019425" cy="301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3794" name="AutoShape 1"/>
          <p:cNvSpPr/>
          <p:nvPr/>
        </p:nvSpPr>
        <p:spPr bwMode="auto">
          <a:xfrm>
            <a:off x="3805238" y="166688"/>
            <a:ext cx="5129212" cy="1325562"/>
          </a:xfrm>
          <a:custGeom>
            <a:avLst/>
            <a:gdLst>
              <a:gd name="T0" fmla="*/ 2564606 w 21600"/>
              <a:gd name="T1" fmla="*/ 662781 h 21600"/>
              <a:gd name="T2" fmla="*/ 2564606 w 21600"/>
              <a:gd name="T3" fmla="*/ 662781 h 21600"/>
              <a:gd name="T4" fmla="*/ 2564606 w 21600"/>
              <a:gd name="T5" fmla="*/ 662781 h 21600"/>
              <a:gd name="T6" fmla="*/ 2564606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视觉验证 — Dpxdt</a:t>
            </a:r>
            <a:endParaRPr lang="zh-CN" altLang="zh-CN">
              <a:ea typeface="宋体" panose="02010600030101010101" pitchFamily="2" charset="-122"/>
            </a:endParaRPr>
          </a:p>
        </p:txBody>
      </p:sp>
      <p:sp>
        <p:nvSpPr>
          <p:cNvPr id="2" name="AutoShape 2"/>
          <p:cNvSpPr/>
          <p:nvPr/>
        </p:nvSpPr>
        <p:spPr bwMode="auto">
          <a:xfrm>
            <a:off x="1317625" y="2066925"/>
            <a:ext cx="3370263" cy="850900"/>
          </a:xfrm>
          <a:prstGeom prst="roundRect">
            <a:avLst>
              <a:gd name="adj" fmla="val 18324"/>
            </a:avLst>
          </a:prstGeom>
          <a:solidFill>
            <a:srgbClr val="E9FDD2"/>
          </a:solidFill>
          <a:ln w="6350" cap="flat" cmpd="sng">
            <a:solidFill>
              <a:srgbClr val="EDF8DF"/>
            </a:solidFill>
            <a:prstDash val="solid"/>
            <a:miter lim="0"/>
          </a:ln>
          <a:effectLst>
            <a:outerShdw blurRad="63500" dist="19050" dir="5400000" algn="ctr" rotWithShape="0">
              <a:srgbClr val="000000">
                <a:alpha val="62999"/>
              </a:srgbClr>
            </a:outerShdw>
          </a:effectLst>
        </p:spPr>
        <p:txBody>
          <a:bodyPr lIns="0" tIns="0" rIns="0" bIns="0" anchor="ctr"/>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endParaRPr lang="zh-CN" altLang="zh-CN">
              <a:solidFill>
                <a:srgbClr val="FFFFFF"/>
              </a:solidFill>
              <a:ea typeface="宋体" panose="02010600030101010101" pitchFamily="2" charset="-122"/>
            </a:endParaRPr>
          </a:p>
        </p:txBody>
      </p:sp>
      <p:sp>
        <p:nvSpPr>
          <p:cNvPr id="33796" name="AutoShape 3"/>
          <p:cNvSpPr/>
          <p:nvPr/>
        </p:nvSpPr>
        <p:spPr bwMode="auto">
          <a:xfrm>
            <a:off x="2038350" y="2300288"/>
            <a:ext cx="1928813" cy="384175"/>
          </a:xfrm>
          <a:custGeom>
            <a:avLst/>
            <a:gdLst>
              <a:gd name="T0" fmla="*/ 964407 w 21600"/>
              <a:gd name="T1" fmla="*/ 192088 h 21600"/>
              <a:gd name="T2" fmla="*/ 964407 w 21600"/>
              <a:gd name="T3" fmla="*/ 192088 h 21600"/>
              <a:gd name="T4" fmla="*/ 964407 w 21600"/>
              <a:gd name="T5" fmla="*/ 192088 h 21600"/>
              <a:gd name="T6" fmla="*/ 964407 w 21600"/>
              <a:gd name="T7" fmla="*/ 19208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2000">
                <a:ea typeface="宋体" panose="02010600030101010101" pitchFamily="2" charset="-122"/>
              </a:rPr>
              <a:t>CI / Jenkins Job</a:t>
            </a:r>
            <a:endParaRPr lang="zh-CN" altLang="zh-CN">
              <a:ea typeface="宋体" panose="02010600030101010101" pitchFamily="2" charset="-122"/>
            </a:endParaRPr>
          </a:p>
        </p:txBody>
      </p:sp>
      <p:sp>
        <p:nvSpPr>
          <p:cNvPr id="3" name="AutoShape 4"/>
          <p:cNvSpPr/>
          <p:nvPr/>
        </p:nvSpPr>
        <p:spPr bwMode="auto">
          <a:xfrm>
            <a:off x="5905500" y="4062413"/>
            <a:ext cx="1919288" cy="1758950"/>
          </a:xfrm>
          <a:prstGeom prst="roundRect">
            <a:avLst>
              <a:gd name="adj" fmla="val 8861"/>
            </a:avLst>
          </a:prstGeom>
          <a:solidFill>
            <a:srgbClr val="E9FDD2"/>
          </a:solidFill>
          <a:ln w="6350" cap="flat" cmpd="sng">
            <a:solidFill>
              <a:srgbClr val="EDF8DF"/>
            </a:solidFill>
            <a:prstDash val="solid"/>
            <a:miter lim="0"/>
          </a:ln>
          <a:effectLst>
            <a:outerShdw blurRad="63500" dist="19050" dir="5400000" algn="ctr" rotWithShape="0">
              <a:srgbClr val="000000">
                <a:alpha val="62999"/>
              </a:srgbClr>
            </a:outerShdw>
          </a:effectLst>
        </p:spPr>
        <p:txBody>
          <a:bodyPr lIns="45719" tIns="45719" rIns="45719" bIns="45719" anchor="ctr"/>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endParaRPr lang="zh-CN" altLang="zh-CN">
              <a:solidFill>
                <a:srgbClr val="FFFFFF"/>
              </a:solidFill>
              <a:ea typeface="宋体" panose="02010600030101010101" pitchFamily="2" charset="-122"/>
            </a:endParaRPr>
          </a:p>
        </p:txBody>
      </p:sp>
      <p:sp>
        <p:nvSpPr>
          <p:cNvPr id="33798" name="AutoShape 5"/>
          <p:cNvSpPr/>
          <p:nvPr/>
        </p:nvSpPr>
        <p:spPr bwMode="auto">
          <a:xfrm>
            <a:off x="6151563" y="4751388"/>
            <a:ext cx="1425575" cy="382587"/>
          </a:xfrm>
          <a:custGeom>
            <a:avLst/>
            <a:gdLst>
              <a:gd name="T0" fmla="*/ 712788 w 21600"/>
              <a:gd name="T1" fmla="*/ 191294 h 21600"/>
              <a:gd name="T2" fmla="*/ 712788 w 21600"/>
              <a:gd name="T3" fmla="*/ 191294 h 21600"/>
              <a:gd name="T4" fmla="*/ 712788 w 21600"/>
              <a:gd name="T5" fmla="*/ 191294 h 21600"/>
              <a:gd name="T6" fmla="*/ 712788 w 21600"/>
              <a:gd name="T7" fmla="*/ 19129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2000">
                <a:ea typeface="宋体" panose="02010600030101010101" pitchFamily="2" charset="-122"/>
              </a:rPr>
              <a:t>DPXDT 服务</a:t>
            </a:r>
            <a:endParaRPr lang="zh-CN" altLang="zh-CN">
              <a:ea typeface="宋体" panose="02010600030101010101" pitchFamily="2" charset="-122"/>
            </a:endParaRPr>
          </a:p>
        </p:txBody>
      </p:sp>
      <p:sp>
        <p:nvSpPr>
          <p:cNvPr id="4" name="AutoShape 6"/>
          <p:cNvSpPr/>
          <p:nvPr/>
        </p:nvSpPr>
        <p:spPr bwMode="auto">
          <a:xfrm>
            <a:off x="5905500" y="1538288"/>
            <a:ext cx="1919288" cy="1319212"/>
          </a:xfrm>
          <a:prstGeom prst="roundRect">
            <a:avLst>
              <a:gd name="adj" fmla="val 11810"/>
            </a:avLst>
          </a:prstGeom>
          <a:solidFill>
            <a:srgbClr val="E9FDD2"/>
          </a:solidFill>
          <a:ln w="6350" cap="flat" cmpd="sng">
            <a:solidFill>
              <a:srgbClr val="EDF8DF"/>
            </a:solidFill>
            <a:prstDash val="solid"/>
            <a:miter lim="0"/>
          </a:ln>
          <a:effectLst>
            <a:outerShdw blurRad="63500" dist="19050" dir="5400000" algn="ctr" rotWithShape="0">
              <a:srgbClr val="000000">
                <a:alpha val="62999"/>
              </a:srgbClr>
            </a:outerShdw>
          </a:effectLst>
        </p:spPr>
        <p:txBody>
          <a:bodyPr lIns="45719" tIns="45719" rIns="45719" bIns="45719" anchor="ctr"/>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endParaRPr lang="zh-CN" altLang="zh-CN">
              <a:solidFill>
                <a:srgbClr val="FFFFFF"/>
              </a:solidFill>
              <a:ea typeface="宋体" panose="02010600030101010101" pitchFamily="2" charset="-122"/>
            </a:endParaRPr>
          </a:p>
        </p:txBody>
      </p:sp>
      <p:sp>
        <p:nvSpPr>
          <p:cNvPr id="33800" name="AutoShape 7"/>
          <p:cNvSpPr/>
          <p:nvPr/>
        </p:nvSpPr>
        <p:spPr bwMode="auto">
          <a:xfrm>
            <a:off x="6151563" y="2006600"/>
            <a:ext cx="1425575" cy="384175"/>
          </a:xfrm>
          <a:custGeom>
            <a:avLst/>
            <a:gdLst>
              <a:gd name="T0" fmla="*/ 712788 w 21600"/>
              <a:gd name="T1" fmla="*/ 192088 h 21600"/>
              <a:gd name="T2" fmla="*/ 712788 w 21600"/>
              <a:gd name="T3" fmla="*/ 192088 h 21600"/>
              <a:gd name="T4" fmla="*/ 712788 w 21600"/>
              <a:gd name="T5" fmla="*/ 192088 h 21600"/>
              <a:gd name="T6" fmla="*/ 712788 w 21600"/>
              <a:gd name="T7" fmla="*/ 19208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2000">
                <a:ea typeface="宋体" panose="02010600030101010101" pitchFamily="2" charset="-122"/>
              </a:rPr>
              <a:t>DPXDT 前端</a:t>
            </a:r>
            <a:endParaRPr lang="zh-CN" altLang="zh-CN">
              <a:ea typeface="宋体" panose="02010600030101010101" pitchFamily="2" charset="-122"/>
            </a:endParaRPr>
          </a:p>
        </p:txBody>
      </p:sp>
      <p:sp>
        <p:nvSpPr>
          <p:cNvPr id="5" name="AutoShape 8"/>
          <p:cNvSpPr/>
          <p:nvPr/>
        </p:nvSpPr>
        <p:spPr bwMode="auto">
          <a:xfrm>
            <a:off x="1317625" y="3862388"/>
            <a:ext cx="3370263" cy="1758950"/>
          </a:xfrm>
          <a:prstGeom prst="roundRect">
            <a:avLst>
              <a:gd name="adj" fmla="val 21421"/>
            </a:avLst>
          </a:prstGeom>
          <a:solidFill>
            <a:srgbClr val="E9FDD2"/>
          </a:solidFill>
          <a:ln w="6350" cap="flat" cmpd="sng">
            <a:solidFill>
              <a:srgbClr val="EDF8DF"/>
            </a:solidFill>
            <a:prstDash val="solid"/>
            <a:miter lim="0"/>
          </a:ln>
          <a:effectLst>
            <a:outerShdw blurRad="63500" dist="19050" dir="5400000" algn="ctr" rotWithShape="0">
              <a:srgbClr val="000000">
                <a:alpha val="62999"/>
              </a:srgbClr>
            </a:outerShdw>
          </a:effectLst>
        </p:spPr>
        <p:txBody>
          <a:bodyPr lIns="45719" tIns="45719" rIns="45719" bIns="45719" anchor="ctr"/>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endParaRPr lang="zh-CN" altLang="zh-CN">
              <a:solidFill>
                <a:srgbClr val="FFFFFF"/>
              </a:solidFill>
              <a:ea typeface="宋体" panose="02010600030101010101" pitchFamily="2" charset="-122"/>
            </a:endParaRPr>
          </a:p>
        </p:txBody>
      </p:sp>
      <p:sp>
        <p:nvSpPr>
          <p:cNvPr id="33802" name="AutoShape 9"/>
          <p:cNvSpPr/>
          <p:nvPr/>
        </p:nvSpPr>
        <p:spPr bwMode="auto">
          <a:xfrm>
            <a:off x="1952625" y="4002088"/>
            <a:ext cx="2100263" cy="382587"/>
          </a:xfrm>
          <a:custGeom>
            <a:avLst/>
            <a:gdLst>
              <a:gd name="T0" fmla="*/ 1050132 w 21600"/>
              <a:gd name="T1" fmla="*/ 191294 h 21600"/>
              <a:gd name="T2" fmla="*/ 1050132 w 21600"/>
              <a:gd name="T3" fmla="*/ 191294 h 21600"/>
              <a:gd name="T4" fmla="*/ 1050132 w 21600"/>
              <a:gd name="T5" fmla="*/ 191294 h 21600"/>
              <a:gd name="T6" fmla="*/ 1050132 w 21600"/>
              <a:gd name="T7" fmla="*/ 19129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2000">
                <a:ea typeface="宋体" panose="02010600030101010101" pitchFamily="2" charset="-122"/>
              </a:rPr>
              <a:t>Robot Framework</a:t>
            </a:r>
            <a:endParaRPr lang="zh-CN" altLang="zh-CN">
              <a:ea typeface="宋体" panose="02010600030101010101" pitchFamily="2" charset="-122"/>
            </a:endParaRPr>
          </a:p>
        </p:txBody>
      </p:sp>
      <p:sp>
        <p:nvSpPr>
          <p:cNvPr id="6" name="AutoShape 10"/>
          <p:cNvSpPr/>
          <p:nvPr/>
        </p:nvSpPr>
        <p:spPr bwMode="auto">
          <a:xfrm>
            <a:off x="2043113" y="4600575"/>
            <a:ext cx="1919287" cy="850900"/>
          </a:xfrm>
          <a:prstGeom prst="roundRect">
            <a:avLst>
              <a:gd name="adj" fmla="val 18324"/>
            </a:avLst>
          </a:prstGeom>
          <a:solidFill>
            <a:srgbClr val="E9FDD2"/>
          </a:solidFill>
          <a:ln w="6350" cap="flat" cmpd="sng">
            <a:solidFill>
              <a:srgbClr val="EDF8DF"/>
            </a:solidFill>
            <a:prstDash val="solid"/>
            <a:miter lim="0"/>
          </a:ln>
          <a:effectLst>
            <a:outerShdw blurRad="63500" dist="19050" dir="5400000" algn="ctr" rotWithShape="0">
              <a:srgbClr val="000000">
                <a:alpha val="62999"/>
              </a:srgbClr>
            </a:outerShdw>
          </a:effectLst>
        </p:spPr>
        <p:txBody>
          <a:bodyPr lIns="45719" tIns="45719" rIns="45719" bIns="45719" anchor="ctr"/>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endParaRPr lang="zh-CN" altLang="zh-CN">
              <a:solidFill>
                <a:srgbClr val="FFFFFF"/>
              </a:solidFill>
              <a:ea typeface="宋体" panose="02010600030101010101" pitchFamily="2" charset="-122"/>
            </a:endParaRPr>
          </a:p>
        </p:txBody>
      </p:sp>
      <p:sp>
        <p:nvSpPr>
          <p:cNvPr id="33804" name="AutoShape 11"/>
          <p:cNvSpPr/>
          <p:nvPr/>
        </p:nvSpPr>
        <p:spPr bwMode="auto">
          <a:xfrm>
            <a:off x="2351088" y="4833938"/>
            <a:ext cx="1304925" cy="384175"/>
          </a:xfrm>
          <a:custGeom>
            <a:avLst/>
            <a:gdLst>
              <a:gd name="T0" fmla="*/ 652463 w 21600"/>
              <a:gd name="T1" fmla="*/ 192088 h 21600"/>
              <a:gd name="T2" fmla="*/ 652463 w 21600"/>
              <a:gd name="T3" fmla="*/ 192088 h 21600"/>
              <a:gd name="T4" fmla="*/ 652463 w 21600"/>
              <a:gd name="T5" fmla="*/ 192088 h 21600"/>
              <a:gd name="T6" fmla="*/ 652463 w 21600"/>
              <a:gd name="T7" fmla="*/ 19208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2000">
                <a:ea typeface="宋体" panose="02010600030101010101" pitchFamily="2" charset="-122"/>
              </a:rPr>
              <a:t>API 客户端</a:t>
            </a:r>
            <a:endParaRPr lang="zh-CN" altLang="zh-CN">
              <a:ea typeface="宋体" panose="02010600030101010101" pitchFamily="2" charset="-122"/>
            </a:endParaRPr>
          </a:p>
        </p:txBody>
      </p:sp>
      <p:sp>
        <p:nvSpPr>
          <p:cNvPr id="33805" name="AutoShape 12"/>
          <p:cNvSpPr/>
          <p:nvPr/>
        </p:nvSpPr>
        <p:spPr bwMode="auto">
          <a:xfrm rot="5400000">
            <a:off x="2726532" y="3172619"/>
            <a:ext cx="554037" cy="339725"/>
          </a:xfrm>
          <a:prstGeom prst="rightArrow">
            <a:avLst>
              <a:gd name="adj1" fmla="val 19593"/>
              <a:gd name="adj2" fmla="val 39457"/>
            </a:avLst>
          </a:prstGeom>
          <a:gradFill rotWithShape="0">
            <a:gsLst>
              <a:gs pos="0">
                <a:srgbClr val="5F82CB"/>
              </a:gs>
              <a:gs pos="50000">
                <a:srgbClr val="3E70CA"/>
              </a:gs>
              <a:gs pos="100000">
                <a:srgbClr val="2F61BA"/>
              </a:gs>
            </a:gsLst>
            <a:lin ang="5400000"/>
          </a:gradFill>
          <a:ln w="6350">
            <a:solidFill>
              <a:srgbClr val="4472C4"/>
            </a:solidFill>
            <a:miter lim="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endParaRPr lang="zh-CN" altLang="zh-CN">
              <a:solidFill>
                <a:srgbClr val="FFFFFF"/>
              </a:solidFill>
              <a:ea typeface="宋体" panose="02010600030101010101" pitchFamily="2" charset="-122"/>
            </a:endParaRPr>
          </a:p>
        </p:txBody>
      </p:sp>
      <p:sp>
        <p:nvSpPr>
          <p:cNvPr id="33806" name="AutoShape 13"/>
          <p:cNvSpPr/>
          <p:nvPr/>
        </p:nvSpPr>
        <p:spPr bwMode="auto">
          <a:xfrm>
            <a:off x="4197350" y="4835525"/>
            <a:ext cx="1474788" cy="239713"/>
          </a:xfrm>
          <a:prstGeom prst="leftRightArrow">
            <a:avLst>
              <a:gd name="adj1" fmla="val 32000"/>
              <a:gd name="adj2" fmla="val 40446"/>
            </a:avLst>
          </a:prstGeom>
          <a:gradFill rotWithShape="0">
            <a:gsLst>
              <a:gs pos="0">
                <a:srgbClr val="5F82CB"/>
              </a:gs>
              <a:gs pos="50000">
                <a:srgbClr val="3E70CA"/>
              </a:gs>
              <a:gs pos="100000">
                <a:srgbClr val="2F61BA"/>
              </a:gs>
            </a:gsLst>
            <a:lin ang="5400000"/>
          </a:gradFill>
          <a:ln w="6350">
            <a:solidFill>
              <a:srgbClr val="4472C4"/>
            </a:solidFill>
            <a:miter lim="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endParaRPr lang="zh-CN" altLang="zh-CN">
              <a:solidFill>
                <a:srgbClr val="FFFFFF"/>
              </a:solidFill>
              <a:ea typeface="宋体" panose="02010600030101010101" pitchFamily="2" charset="-122"/>
            </a:endParaRPr>
          </a:p>
        </p:txBody>
      </p:sp>
      <p:sp>
        <p:nvSpPr>
          <p:cNvPr id="33807" name="AutoShape 14"/>
          <p:cNvSpPr/>
          <p:nvPr/>
        </p:nvSpPr>
        <p:spPr bwMode="auto">
          <a:xfrm rot="-5400000">
            <a:off x="6489700" y="3340100"/>
            <a:ext cx="749300" cy="241300"/>
          </a:xfrm>
          <a:prstGeom prst="leftRightArrow">
            <a:avLst>
              <a:gd name="adj1" fmla="val 32000"/>
              <a:gd name="adj2" fmla="val 40095"/>
            </a:avLst>
          </a:prstGeom>
          <a:gradFill rotWithShape="0">
            <a:gsLst>
              <a:gs pos="0">
                <a:srgbClr val="5F82CB"/>
              </a:gs>
              <a:gs pos="50000">
                <a:srgbClr val="3E70CA"/>
              </a:gs>
              <a:gs pos="100000">
                <a:srgbClr val="2F61BA"/>
              </a:gs>
            </a:gsLst>
            <a:lin ang="5400000"/>
          </a:gradFill>
          <a:ln w="6350">
            <a:solidFill>
              <a:srgbClr val="4472C4"/>
            </a:solidFill>
            <a:miter lim="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endParaRPr lang="zh-CN" altLang="zh-CN">
              <a:solidFill>
                <a:srgbClr val="FFFFFF"/>
              </a:solidFill>
              <a:ea typeface="宋体" panose="02010600030101010101" pitchFamily="2" charset="-122"/>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170" name="Rectangle 1"/>
          <p:cNvSpPr>
            <a:spLocks noChangeArrowheads="1"/>
          </p:cNvSpPr>
          <p:nvPr>
            <p:ph type="title"/>
          </p:nvPr>
        </p:nvSpPr>
        <p:spPr>
          <a:xfrm>
            <a:off x="3881438" y="1317625"/>
            <a:ext cx="1379537" cy="657225"/>
          </a:xfrm>
        </p:spPr>
        <p:txBody>
          <a:bodyPr anchor="t"/>
          <a:lstStyle/>
          <a:p>
            <a:pPr algn="ctr" defTabSz="685800" eaLnBrk="1">
              <a:lnSpc>
                <a:spcPct val="90000"/>
              </a:lnSpc>
            </a:pPr>
            <a:r>
              <a:rPr lang="zh-CN" altLang="zh-CN" sz="4000" b="1" smtClean="0">
                <a:ea typeface="宋体" panose="02010600030101010101" pitchFamily="2" charset="-122"/>
              </a:rPr>
              <a:t>目录</a:t>
            </a:r>
            <a:endParaRPr lang="zh-CN" altLang="zh-CN" smtClean="0">
              <a:ea typeface="宋体" panose="02010600030101010101" pitchFamily="2" charset="-122"/>
            </a:endParaRPr>
          </a:p>
        </p:txBody>
      </p:sp>
      <p:sp>
        <p:nvSpPr>
          <p:cNvPr id="7171" name="AutoShape 2"/>
          <p:cNvSpPr/>
          <p:nvPr/>
        </p:nvSpPr>
        <p:spPr bwMode="auto">
          <a:xfrm>
            <a:off x="1506538" y="2179638"/>
            <a:ext cx="3902075" cy="3889375"/>
          </a:xfrm>
          <a:custGeom>
            <a:avLst/>
            <a:gdLst>
              <a:gd name="T0" fmla="*/ 1951038 w 21600"/>
              <a:gd name="T1" fmla="*/ 1944688 h 21600"/>
              <a:gd name="T2" fmla="*/ 1951038 w 21600"/>
              <a:gd name="T3" fmla="*/ 1944688 h 21600"/>
              <a:gd name="T4" fmla="*/ 1951038 w 21600"/>
              <a:gd name="T5" fmla="*/ 1944688 h 21600"/>
              <a:gd name="T6" fmla="*/ 1951038 w 21600"/>
              <a:gd name="T7" fmla="*/ 194468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93675" indent="-193675">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buSzPct val="100000"/>
              <a:buFontTx/>
              <a:buChar char="•"/>
            </a:pPr>
            <a:r>
              <a:rPr lang="zh-CN" altLang="zh-CN" sz="3000">
                <a:ea typeface="宋体" panose="02010600030101010101" pitchFamily="2" charset="-122"/>
              </a:rPr>
              <a:t>我们的团队</a:t>
            </a:r>
            <a:endParaRPr lang="zh-CN" altLang="zh-CN" sz="3000">
              <a:ea typeface="宋体" panose="02010600030101010101" pitchFamily="2" charset="-122"/>
            </a:endParaRPr>
          </a:p>
          <a:p>
            <a:pPr eaLnBrk="1"/>
            <a:endParaRPr lang="zh-CN" altLang="zh-CN" sz="3000">
              <a:ea typeface="宋体" panose="02010600030101010101" pitchFamily="2" charset="-122"/>
            </a:endParaRPr>
          </a:p>
          <a:p>
            <a:pPr eaLnBrk="1">
              <a:buSzPct val="100000"/>
              <a:buFontTx/>
              <a:buChar char="•"/>
            </a:pPr>
            <a:r>
              <a:rPr lang="zh-CN" altLang="zh-CN" sz="3000">
                <a:ea typeface="宋体" panose="02010600030101010101" pitchFamily="2" charset="-122"/>
              </a:rPr>
              <a:t>一些痛点和挑战</a:t>
            </a:r>
            <a:endParaRPr lang="zh-CN" altLang="zh-CN" sz="3000">
              <a:ea typeface="宋体" panose="02010600030101010101" pitchFamily="2" charset="-122"/>
            </a:endParaRPr>
          </a:p>
          <a:p>
            <a:pPr eaLnBrk="1">
              <a:buSzPct val="100000"/>
              <a:buFontTx/>
              <a:buChar char="•"/>
            </a:pPr>
            <a:endParaRPr lang="zh-CN" altLang="zh-CN" sz="3000">
              <a:ea typeface="宋体" panose="02010600030101010101" pitchFamily="2" charset="-122"/>
            </a:endParaRPr>
          </a:p>
          <a:p>
            <a:pPr eaLnBrk="1">
              <a:buSzPct val="100000"/>
              <a:buFontTx/>
              <a:buChar char="•"/>
            </a:pPr>
            <a:r>
              <a:rPr lang="zh-CN" altLang="zh-CN" sz="3000">
                <a:ea typeface="宋体" panose="02010600030101010101" pitchFamily="2" charset="-122"/>
              </a:rPr>
              <a:t>解决方案—视觉验证</a:t>
            </a:r>
            <a:endParaRPr lang="zh-CN" altLang="zh-CN" sz="3000">
              <a:ea typeface="宋体" panose="02010600030101010101" pitchFamily="2" charset="-122"/>
            </a:endParaRPr>
          </a:p>
          <a:p>
            <a:pPr eaLnBrk="1">
              <a:buSzPct val="100000"/>
              <a:buFontTx/>
              <a:buChar char="•"/>
            </a:pPr>
            <a:endParaRPr lang="zh-CN" altLang="zh-CN" sz="3000">
              <a:ea typeface="宋体" panose="02010600030101010101" pitchFamily="2" charset="-122"/>
            </a:endParaRPr>
          </a:p>
          <a:p>
            <a:pPr eaLnBrk="1">
              <a:buSzPct val="100000"/>
              <a:buFontTx/>
              <a:buChar char="•"/>
            </a:pPr>
            <a:r>
              <a:rPr lang="zh-CN" altLang="zh-CN" sz="3000">
                <a:ea typeface="宋体" panose="02010600030101010101" pitchFamily="2" charset="-122"/>
              </a:rPr>
              <a:t>自动化实现</a:t>
            </a:r>
            <a:endParaRPr lang="zh-CN" altLang="zh-CN" sz="3000">
              <a:ea typeface="宋体" panose="02010600030101010101" pitchFamily="2" charset="-122"/>
            </a:endParaRPr>
          </a:p>
          <a:p>
            <a:pPr eaLnBrk="1">
              <a:buSzPct val="100000"/>
              <a:buFontTx/>
              <a:buChar char="•"/>
            </a:pPr>
            <a:endParaRPr lang="zh-CN" altLang="zh-CN" sz="3000">
              <a:ea typeface="宋体" panose="02010600030101010101" pitchFamily="2" charset="-122"/>
            </a:endParaRPr>
          </a:p>
          <a:p>
            <a:pPr eaLnBrk="1">
              <a:buSzPct val="100000"/>
              <a:buFontTx/>
              <a:buChar char="•"/>
            </a:pPr>
            <a:r>
              <a:rPr lang="zh-CN" altLang="zh-CN" sz="3000">
                <a:ea typeface="宋体" panose="02010600030101010101" pitchFamily="2" charset="-122"/>
              </a:rPr>
              <a:t>实践和价值</a:t>
            </a:r>
            <a:endParaRPr lang="zh-CN" altLang="zh-CN">
              <a:ea typeface="宋体" panose="02010600030101010101" pitchFamily="2" charset="-122"/>
            </a:endParaRPr>
          </a:p>
        </p:txBody>
      </p:sp>
      <p:pic>
        <p:nvPicPr>
          <p:cNvPr id="7172" name="Picture 3" descr="lis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27788" y="4545013"/>
            <a:ext cx="2332037" cy="2330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4818" name="AutoShape 1"/>
          <p:cNvSpPr/>
          <p:nvPr/>
        </p:nvSpPr>
        <p:spPr bwMode="auto">
          <a:xfrm>
            <a:off x="3805238" y="166688"/>
            <a:ext cx="5129212" cy="1325562"/>
          </a:xfrm>
          <a:custGeom>
            <a:avLst/>
            <a:gdLst>
              <a:gd name="T0" fmla="*/ 2564606 w 21600"/>
              <a:gd name="T1" fmla="*/ 662781 h 21600"/>
              <a:gd name="T2" fmla="*/ 2564606 w 21600"/>
              <a:gd name="T3" fmla="*/ 662781 h 21600"/>
              <a:gd name="T4" fmla="*/ 2564606 w 21600"/>
              <a:gd name="T5" fmla="*/ 662781 h 21600"/>
              <a:gd name="T6" fmla="*/ 2564606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视觉验证 — Dpxdt</a:t>
            </a:r>
            <a:endParaRPr lang="zh-CN" altLang="zh-CN">
              <a:ea typeface="宋体" panose="02010600030101010101" pitchFamily="2" charset="-122"/>
            </a:endParaRPr>
          </a:p>
        </p:txBody>
      </p:sp>
      <p:pic>
        <p:nvPicPr>
          <p:cNvPr id="2" name="dpxdt-demo.mov" descr="dpxdt-demo.mov">
            <a:hlinkClick r:id="" action="ppaction://media"/>
          </p:cNvPr>
          <p:cNvPicPr>
            <a:picLocks noChangeAspect="1"/>
          </p:cNvPicPr>
          <p:nvPr>
            <a:videoFile r:link="rId2"/>
            <p:extLst>
              <p:ext uri="{DAA4B4D4-6D71-4841-9C94-3DE7FCFB9230}">
                <p14:media xmlns:p14="http://schemas.microsoft.com/office/powerpoint/2010/main" r:link="rId3"/>
              </p:ext>
            </p:extLst>
          </p:nvPr>
        </p:nvPicPr>
        <p:blipFill>
          <a:blip r:embed="rId4">
            <a:extLst>
              <a:ext uri="{28A0092B-C50C-407E-A947-70E740481C1C}">
                <a14:useLocalDpi xmlns:a14="http://schemas.microsoft.com/office/drawing/2010/main" val="0"/>
              </a:ext>
            </a:extLst>
          </a:blip>
          <a:srcRect/>
          <a:stretch>
            <a:fillRect/>
          </a:stretch>
        </p:blipFill>
        <p:spPr bwMode="auto">
          <a:xfrm>
            <a:off x="150813" y="1265238"/>
            <a:ext cx="8840787" cy="552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5842" name="AutoShape 1"/>
          <p:cNvSpPr/>
          <p:nvPr/>
        </p:nvSpPr>
        <p:spPr bwMode="auto">
          <a:xfrm>
            <a:off x="3805238" y="166688"/>
            <a:ext cx="5240337" cy="1325562"/>
          </a:xfrm>
          <a:custGeom>
            <a:avLst/>
            <a:gdLst>
              <a:gd name="T0" fmla="*/ 2620169 w 21600"/>
              <a:gd name="T1" fmla="*/ 662781 h 21600"/>
              <a:gd name="T2" fmla="*/ 2620169 w 21600"/>
              <a:gd name="T3" fmla="*/ 662781 h 21600"/>
              <a:gd name="T4" fmla="*/ 2620169 w 21600"/>
              <a:gd name="T5" fmla="*/ 662781 h 21600"/>
              <a:gd name="T6" fmla="*/ 2620169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视觉验证 — A</a:t>
            </a:r>
            <a:r>
              <a:rPr lang="zh-CN" altLang="zh-CN" sz="3000" b="1">
                <a:latin typeface="Helvetica" panose="020B0604020202020204" pitchFamily="34" charset="0"/>
                <a:ea typeface="宋体" panose="02010600030101010101" pitchFamily="2" charset="-122"/>
                <a:sym typeface="Helvetica" panose="020B0604020202020204" pitchFamily="34" charset="0"/>
              </a:rPr>
              <a:t>pplitools</a:t>
            </a:r>
            <a:endParaRPr lang="zh-CN" altLang="zh-CN">
              <a:ea typeface="宋体" panose="02010600030101010101" pitchFamily="2" charset="-122"/>
            </a:endParaRPr>
          </a:p>
        </p:txBody>
      </p:sp>
      <p:pic>
        <p:nvPicPr>
          <p:cNvPr id="35843" name="Picture 2" descr="Screen Shot 2017-02-15 at 6.41.48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8763" y="3125788"/>
            <a:ext cx="7021512" cy="183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844" name="Picture 3" descr="Screen Shot 2017-02-15 at 6.44.09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8763" y="1492250"/>
            <a:ext cx="7021512" cy="1341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45" name="AutoShape 4"/>
          <p:cNvSpPr/>
          <p:nvPr/>
        </p:nvSpPr>
        <p:spPr bwMode="auto">
          <a:xfrm>
            <a:off x="592138" y="5434013"/>
            <a:ext cx="600075" cy="866775"/>
          </a:xfrm>
          <a:custGeom>
            <a:avLst/>
            <a:gdLst>
              <a:gd name="T0" fmla="*/ 300038 w 21600"/>
              <a:gd name="T1" fmla="*/ 433388 h 21600"/>
              <a:gd name="T2" fmla="*/ 300038 w 21600"/>
              <a:gd name="T3" fmla="*/ 433388 h 21600"/>
              <a:gd name="T4" fmla="*/ 300038 w 21600"/>
              <a:gd name="T5" fmla="*/ 433388 h 21600"/>
              <a:gd name="T6" fmla="*/ 300038 w 21600"/>
              <a:gd name="T7" fmla="*/ 43338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3000">
                <a:ea typeface="宋体" panose="02010600030101010101" pitchFamily="2" charset="-122"/>
              </a:rPr>
              <a:t>云</a:t>
            </a:r>
            <a:endParaRPr lang="zh-CN" altLang="zh-CN" sz="3000">
              <a:ea typeface="宋体" panose="02010600030101010101" pitchFamily="2" charset="-122"/>
            </a:endParaRPr>
          </a:p>
          <a:p>
            <a:pPr eaLnBrk="1"/>
            <a:r>
              <a:rPr lang="zh-CN" altLang="zh-CN" sz="3000">
                <a:ea typeface="宋体" panose="02010600030101010101" pitchFamily="2" charset="-122"/>
              </a:rPr>
              <a:t>端</a:t>
            </a:r>
            <a:endParaRPr lang="zh-CN" altLang="zh-CN">
              <a:ea typeface="宋体" panose="02010600030101010101" pitchFamily="2" charset="-122"/>
            </a:endParaRPr>
          </a:p>
        </p:txBody>
      </p:sp>
      <p:sp>
        <p:nvSpPr>
          <p:cNvPr id="35846" name="AutoShape 5"/>
          <p:cNvSpPr/>
          <p:nvPr/>
        </p:nvSpPr>
        <p:spPr bwMode="auto">
          <a:xfrm>
            <a:off x="4271963" y="5434013"/>
            <a:ext cx="598487" cy="866775"/>
          </a:xfrm>
          <a:custGeom>
            <a:avLst/>
            <a:gdLst>
              <a:gd name="T0" fmla="*/ 299244 w 21600"/>
              <a:gd name="T1" fmla="*/ 433388 h 21600"/>
              <a:gd name="T2" fmla="*/ 299244 w 21600"/>
              <a:gd name="T3" fmla="*/ 433388 h 21600"/>
              <a:gd name="T4" fmla="*/ 299244 w 21600"/>
              <a:gd name="T5" fmla="*/ 433388 h 21600"/>
              <a:gd name="T6" fmla="*/ 299244 w 21600"/>
              <a:gd name="T7" fmla="*/ 43338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3000">
                <a:ea typeface="宋体" panose="02010600030101010101" pitchFamily="2" charset="-122"/>
              </a:rPr>
              <a:t>商</a:t>
            </a:r>
            <a:endParaRPr lang="zh-CN" altLang="zh-CN" sz="3000">
              <a:ea typeface="宋体" panose="02010600030101010101" pitchFamily="2" charset="-122"/>
            </a:endParaRPr>
          </a:p>
          <a:p>
            <a:pPr eaLnBrk="1"/>
            <a:r>
              <a:rPr lang="zh-CN" altLang="zh-CN" sz="3000">
                <a:ea typeface="宋体" panose="02010600030101010101" pitchFamily="2" charset="-122"/>
              </a:rPr>
              <a:t>业</a:t>
            </a:r>
            <a:endParaRPr lang="zh-CN" altLang="zh-CN">
              <a:ea typeface="宋体" panose="02010600030101010101" pitchFamily="2" charset="-122"/>
            </a:endParaRPr>
          </a:p>
        </p:txBody>
      </p:sp>
      <p:sp>
        <p:nvSpPr>
          <p:cNvPr id="35847" name="AutoShape 6"/>
          <p:cNvSpPr/>
          <p:nvPr/>
        </p:nvSpPr>
        <p:spPr bwMode="auto">
          <a:xfrm>
            <a:off x="592138" y="1489075"/>
            <a:ext cx="600075" cy="1260475"/>
          </a:xfrm>
          <a:custGeom>
            <a:avLst/>
            <a:gdLst>
              <a:gd name="T0" fmla="*/ 300038 w 21600"/>
              <a:gd name="T1" fmla="*/ 630238 h 21600"/>
              <a:gd name="T2" fmla="*/ 300038 w 21600"/>
              <a:gd name="T3" fmla="*/ 630238 h 21600"/>
              <a:gd name="T4" fmla="*/ 300038 w 21600"/>
              <a:gd name="T5" fmla="*/ 630238 h 21600"/>
              <a:gd name="T6" fmla="*/ 300038 w 21600"/>
              <a:gd name="T7" fmla="*/ 63023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3000">
                <a:ea typeface="宋体" panose="02010600030101010101" pitchFamily="2" charset="-122"/>
              </a:rPr>
              <a:t>多</a:t>
            </a:r>
            <a:endParaRPr lang="zh-CN" altLang="zh-CN" sz="3000">
              <a:ea typeface="宋体" panose="02010600030101010101" pitchFamily="2" charset="-122"/>
            </a:endParaRPr>
          </a:p>
          <a:p>
            <a:pPr eaLnBrk="1"/>
            <a:r>
              <a:rPr lang="zh-CN" altLang="zh-CN" sz="3000">
                <a:ea typeface="宋体" panose="02010600030101010101" pitchFamily="2" charset="-122"/>
              </a:rPr>
              <a:t>语</a:t>
            </a:r>
            <a:endParaRPr lang="zh-CN" altLang="zh-CN" sz="3000">
              <a:ea typeface="宋体" panose="02010600030101010101" pitchFamily="2" charset="-122"/>
            </a:endParaRPr>
          </a:p>
          <a:p>
            <a:pPr eaLnBrk="1"/>
            <a:r>
              <a:rPr lang="zh-CN" altLang="zh-CN" sz="3000">
                <a:ea typeface="宋体" panose="02010600030101010101" pitchFamily="2" charset="-122"/>
              </a:rPr>
              <a:t>言</a:t>
            </a:r>
            <a:endParaRPr lang="zh-CN" altLang="zh-CN">
              <a:ea typeface="宋体" panose="02010600030101010101" pitchFamily="2" charset="-122"/>
            </a:endParaRPr>
          </a:p>
        </p:txBody>
      </p:sp>
      <p:sp>
        <p:nvSpPr>
          <p:cNvPr id="35848" name="AutoShape 7"/>
          <p:cNvSpPr/>
          <p:nvPr/>
        </p:nvSpPr>
        <p:spPr bwMode="auto">
          <a:xfrm>
            <a:off x="592138" y="3275013"/>
            <a:ext cx="600075" cy="1260475"/>
          </a:xfrm>
          <a:custGeom>
            <a:avLst/>
            <a:gdLst>
              <a:gd name="T0" fmla="*/ 300038 w 21600"/>
              <a:gd name="T1" fmla="*/ 630238 h 21600"/>
              <a:gd name="T2" fmla="*/ 300038 w 21600"/>
              <a:gd name="T3" fmla="*/ 630238 h 21600"/>
              <a:gd name="T4" fmla="*/ 300038 w 21600"/>
              <a:gd name="T5" fmla="*/ 630238 h 21600"/>
              <a:gd name="T6" fmla="*/ 300038 w 21600"/>
              <a:gd name="T7" fmla="*/ 63023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3000">
                <a:ea typeface="宋体" panose="02010600030101010101" pitchFamily="2" charset="-122"/>
              </a:rPr>
              <a:t>跨</a:t>
            </a:r>
            <a:endParaRPr lang="zh-CN" altLang="zh-CN" sz="3000">
              <a:ea typeface="宋体" panose="02010600030101010101" pitchFamily="2" charset="-122"/>
            </a:endParaRPr>
          </a:p>
          <a:p>
            <a:pPr eaLnBrk="1"/>
            <a:r>
              <a:rPr lang="zh-CN" altLang="zh-CN" sz="3000">
                <a:ea typeface="宋体" panose="02010600030101010101" pitchFamily="2" charset="-122"/>
              </a:rPr>
              <a:t>平</a:t>
            </a:r>
            <a:endParaRPr lang="zh-CN" altLang="zh-CN" sz="3000">
              <a:ea typeface="宋体" panose="02010600030101010101" pitchFamily="2" charset="-122"/>
            </a:endParaRPr>
          </a:p>
          <a:p>
            <a:pPr eaLnBrk="1"/>
            <a:r>
              <a:rPr lang="zh-CN" altLang="zh-CN" sz="3000">
                <a:ea typeface="宋体" panose="02010600030101010101" pitchFamily="2" charset="-122"/>
              </a:rPr>
              <a:t>台</a:t>
            </a:r>
            <a:endParaRPr lang="zh-CN" altLang="zh-CN">
              <a:ea typeface="宋体" panose="02010600030101010101" pitchFamily="2" charset="-122"/>
            </a:endParaRPr>
          </a:p>
        </p:txBody>
      </p:sp>
      <p:pic>
        <p:nvPicPr>
          <p:cNvPr id="35849" name="Picture 8" descr="money.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89575" y="5035550"/>
            <a:ext cx="1663700" cy="166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850" name="Picture 9" descr="cloud.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09750" y="5127625"/>
            <a:ext cx="1843088" cy="147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6866" name="AutoShape 1"/>
          <p:cNvSpPr/>
          <p:nvPr/>
        </p:nvSpPr>
        <p:spPr bwMode="auto">
          <a:xfrm>
            <a:off x="3805238" y="166688"/>
            <a:ext cx="5240337" cy="1325562"/>
          </a:xfrm>
          <a:custGeom>
            <a:avLst/>
            <a:gdLst>
              <a:gd name="T0" fmla="*/ 2620169 w 21600"/>
              <a:gd name="T1" fmla="*/ 662781 h 21600"/>
              <a:gd name="T2" fmla="*/ 2620169 w 21600"/>
              <a:gd name="T3" fmla="*/ 662781 h 21600"/>
              <a:gd name="T4" fmla="*/ 2620169 w 21600"/>
              <a:gd name="T5" fmla="*/ 662781 h 21600"/>
              <a:gd name="T6" fmla="*/ 2620169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视觉验证 — A</a:t>
            </a:r>
            <a:r>
              <a:rPr lang="zh-CN" altLang="zh-CN" sz="3000" b="1">
                <a:latin typeface="Helvetica" panose="020B0604020202020204" pitchFamily="34" charset="0"/>
                <a:ea typeface="宋体" panose="02010600030101010101" pitchFamily="2" charset="-122"/>
                <a:sym typeface="Helvetica" panose="020B0604020202020204" pitchFamily="34" charset="0"/>
              </a:rPr>
              <a:t>pplitools</a:t>
            </a:r>
            <a:endParaRPr lang="zh-CN" altLang="zh-CN">
              <a:ea typeface="宋体" panose="02010600030101010101" pitchFamily="2" charset="-122"/>
            </a:endParaRPr>
          </a:p>
        </p:txBody>
      </p:sp>
      <p:grpSp>
        <p:nvGrpSpPr>
          <p:cNvPr id="36867" name="Group 2"/>
          <p:cNvGrpSpPr/>
          <p:nvPr/>
        </p:nvGrpSpPr>
        <p:grpSpPr bwMode="auto">
          <a:xfrm>
            <a:off x="395288" y="1306513"/>
            <a:ext cx="8351837" cy="5459412"/>
            <a:chOff x="-203200" y="-203200"/>
            <a:chExt cx="8351379" cy="5458148"/>
          </a:xfrm>
        </p:grpSpPr>
        <p:pic>
          <p:nvPicPr>
            <p:cNvPr id="36868" name="Picture 3" descr="Screen Shot 2017-02-15 at 6.46.49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944979" cy="5013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86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200" y="-203200"/>
              <a:ext cx="8351379" cy="54581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7890" name="AutoShape 1"/>
          <p:cNvSpPr/>
          <p:nvPr/>
        </p:nvSpPr>
        <p:spPr bwMode="auto">
          <a:xfrm>
            <a:off x="3805238" y="166688"/>
            <a:ext cx="5240337" cy="1325562"/>
          </a:xfrm>
          <a:custGeom>
            <a:avLst/>
            <a:gdLst>
              <a:gd name="T0" fmla="*/ 2620169 w 21600"/>
              <a:gd name="T1" fmla="*/ 662781 h 21600"/>
              <a:gd name="T2" fmla="*/ 2620169 w 21600"/>
              <a:gd name="T3" fmla="*/ 662781 h 21600"/>
              <a:gd name="T4" fmla="*/ 2620169 w 21600"/>
              <a:gd name="T5" fmla="*/ 662781 h 21600"/>
              <a:gd name="T6" fmla="*/ 2620169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视觉验证 — A</a:t>
            </a:r>
            <a:r>
              <a:rPr lang="zh-CN" altLang="zh-CN" sz="3000" b="1">
                <a:latin typeface="Helvetica" panose="020B0604020202020204" pitchFamily="34" charset="0"/>
                <a:ea typeface="宋体" panose="02010600030101010101" pitchFamily="2" charset="-122"/>
                <a:sym typeface="Helvetica" panose="020B0604020202020204" pitchFamily="34" charset="0"/>
              </a:rPr>
              <a:t>pplitools</a:t>
            </a:r>
            <a:endParaRPr lang="zh-CN" altLang="zh-CN">
              <a:ea typeface="宋体" panose="02010600030101010101" pitchFamily="2" charset="-122"/>
            </a:endParaRPr>
          </a:p>
        </p:txBody>
      </p:sp>
      <p:pic>
        <p:nvPicPr>
          <p:cNvPr id="37891" name="Picture 2" descr="截图 2017-02-15 19.27.1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688" y="1962150"/>
            <a:ext cx="8809037" cy="3689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8914" name="AutoShape 1"/>
          <p:cNvSpPr/>
          <p:nvPr/>
        </p:nvSpPr>
        <p:spPr bwMode="auto">
          <a:xfrm>
            <a:off x="3805238" y="166688"/>
            <a:ext cx="5240337" cy="1325562"/>
          </a:xfrm>
          <a:custGeom>
            <a:avLst/>
            <a:gdLst>
              <a:gd name="T0" fmla="*/ 2620169 w 21600"/>
              <a:gd name="T1" fmla="*/ 662781 h 21600"/>
              <a:gd name="T2" fmla="*/ 2620169 w 21600"/>
              <a:gd name="T3" fmla="*/ 662781 h 21600"/>
              <a:gd name="T4" fmla="*/ 2620169 w 21600"/>
              <a:gd name="T5" fmla="*/ 662781 h 21600"/>
              <a:gd name="T6" fmla="*/ 2620169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视觉验证 — A</a:t>
            </a:r>
            <a:r>
              <a:rPr lang="zh-CN" altLang="zh-CN" sz="3000" b="1">
                <a:latin typeface="Helvetica" panose="020B0604020202020204" pitchFamily="34" charset="0"/>
                <a:ea typeface="宋体" panose="02010600030101010101" pitchFamily="2" charset="-122"/>
                <a:sym typeface="Helvetica" panose="020B0604020202020204" pitchFamily="34" charset="0"/>
              </a:rPr>
              <a:t>pplitools</a:t>
            </a:r>
            <a:endParaRPr lang="zh-CN" altLang="zh-CN">
              <a:ea typeface="宋体" panose="02010600030101010101" pitchFamily="2" charset="-122"/>
            </a:endParaRPr>
          </a:p>
        </p:txBody>
      </p:sp>
      <p:pic>
        <p:nvPicPr>
          <p:cNvPr id="38915" name="Picture 2" descr="截图 2017-02-15 19.25.5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688" y="1962150"/>
            <a:ext cx="8809037" cy="3757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9938" name="AutoShape 1"/>
          <p:cNvSpPr/>
          <p:nvPr/>
        </p:nvSpPr>
        <p:spPr bwMode="auto">
          <a:xfrm>
            <a:off x="3805238" y="166688"/>
            <a:ext cx="5240337" cy="1325562"/>
          </a:xfrm>
          <a:custGeom>
            <a:avLst/>
            <a:gdLst>
              <a:gd name="T0" fmla="*/ 2620169 w 21600"/>
              <a:gd name="T1" fmla="*/ 662781 h 21600"/>
              <a:gd name="T2" fmla="*/ 2620169 w 21600"/>
              <a:gd name="T3" fmla="*/ 662781 h 21600"/>
              <a:gd name="T4" fmla="*/ 2620169 w 21600"/>
              <a:gd name="T5" fmla="*/ 662781 h 21600"/>
              <a:gd name="T6" fmla="*/ 2620169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视觉验证 — A</a:t>
            </a:r>
            <a:r>
              <a:rPr lang="zh-CN" altLang="zh-CN" sz="3000" b="1">
                <a:latin typeface="Helvetica" panose="020B0604020202020204" pitchFamily="34" charset="0"/>
                <a:ea typeface="宋体" panose="02010600030101010101" pitchFamily="2" charset="-122"/>
                <a:sym typeface="Helvetica" panose="020B0604020202020204" pitchFamily="34" charset="0"/>
              </a:rPr>
              <a:t>pplitools</a:t>
            </a:r>
            <a:endParaRPr lang="zh-CN" altLang="zh-CN">
              <a:ea typeface="宋体" panose="02010600030101010101" pitchFamily="2" charset="-122"/>
            </a:endParaRPr>
          </a:p>
        </p:txBody>
      </p:sp>
      <p:pic>
        <p:nvPicPr>
          <p:cNvPr id="39939" name="Picture 2" descr="截图 2017-02-15 19.26.45.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688" y="1973263"/>
            <a:ext cx="8809037" cy="3757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40962" name="AutoShape 1"/>
          <p:cNvSpPr/>
          <p:nvPr/>
        </p:nvSpPr>
        <p:spPr bwMode="auto">
          <a:xfrm>
            <a:off x="1395413" y="3014663"/>
            <a:ext cx="3170237" cy="827087"/>
          </a:xfrm>
          <a:custGeom>
            <a:avLst/>
            <a:gdLst>
              <a:gd name="T0" fmla="*/ 1585119 w 21600"/>
              <a:gd name="T1" fmla="*/ 413544 h 21600"/>
              <a:gd name="T2" fmla="*/ 1585119 w 21600"/>
              <a:gd name="T3" fmla="*/ 413544 h 21600"/>
              <a:gd name="T4" fmla="*/ 1585119 w 21600"/>
              <a:gd name="T5" fmla="*/ 413544 h 21600"/>
              <a:gd name="T6" fmla="*/ 1585119 w 21600"/>
              <a:gd name="T7" fmla="*/ 41354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5000" b="1">
                <a:ea typeface="宋体" panose="02010600030101010101" pitchFamily="2" charset="-122"/>
              </a:rPr>
              <a:t>实践&amp;价值</a:t>
            </a:r>
            <a:endParaRPr lang="zh-CN" altLang="zh-CN">
              <a:ea typeface="宋体" panose="02010600030101010101" pitchFamily="2" charset="-122"/>
            </a:endParaRPr>
          </a:p>
        </p:txBody>
      </p:sp>
      <p:pic>
        <p:nvPicPr>
          <p:cNvPr id="2" name="Picture 2" descr="Glyph Inventory 1_sustainable.jpg"/>
          <p:cNvPicPr>
            <a:picLocks noChangeAspect="1"/>
          </p:cNvPicPr>
          <p:nvPr/>
        </p:nvPicPr>
        <p:blipFill>
          <a:blip r:embed="rId2"/>
          <a:srcRect/>
          <a:stretch>
            <a:fillRect/>
          </a:stretch>
        </p:blipFill>
        <p:spPr bwMode="auto">
          <a:xfrm>
            <a:off x="5321300" y="2214563"/>
            <a:ext cx="2425700" cy="2427287"/>
          </a:xfrm>
          <a:prstGeom prst="rect">
            <a:avLst/>
          </a:prstGeom>
          <a:noFill/>
          <a:ln>
            <a:noFill/>
          </a:ln>
          <a:effectLst>
            <a:outerShdw blurRad="254000" dist="127000" dir="16200000" algn="ctr"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type="none" w="med" len="med"/>
                <a:tailEnd type="none" w="med" len="med"/>
              </a14:hiddenLine>
            </a:ext>
          </a:extLst>
        </p:spPr>
      </p:pic>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41986" name="AutoShape 1"/>
          <p:cNvSpPr/>
          <p:nvPr/>
        </p:nvSpPr>
        <p:spPr bwMode="auto">
          <a:xfrm>
            <a:off x="3805238" y="166688"/>
            <a:ext cx="5129212" cy="1325562"/>
          </a:xfrm>
          <a:custGeom>
            <a:avLst/>
            <a:gdLst>
              <a:gd name="T0" fmla="*/ 2564606 w 21600"/>
              <a:gd name="T1" fmla="*/ 662781 h 21600"/>
              <a:gd name="T2" fmla="*/ 2564606 w 21600"/>
              <a:gd name="T3" fmla="*/ 662781 h 21600"/>
              <a:gd name="T4" fmla="*/ 2564606 w 21600"/>
              <a:gd name="T5" fmla="*/ 662781 h 21600"/>
              <a:gd name="T6" fmla="*/ 2564606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视觉验证 — 敏捷中的实践</a:t>
            </a:r>
            <a:endParaRPr lang="zh-CN" altLang="zh-CN">
              <a:ea typeface="宋体" panose="02010600030101010101" pitchFamily="2" charset="-122"/>
            </a:endParaRPr>
          </a:p>
        </p:txBody>
      </p:sp>
      <p:sp>
        <p:nvSpPr>
          <p:cNvPr id="41987" name="AutoShape 2"/>
          <p:cNvSpPr/>
          <p:nvPr/>
        </p:nvSpPr>
        <p:spPr bwMode="auto">
          <a:xfrm>
            <a:off x="2709863" y="-771525"/>
            <a:ext cx="5334000" cy="827088"/>
          </a:xfrm>
          <a:custGeom>
            <a:avLst/>
            <a:gdLst>
              <a:gd name="T0" fmla="*/ 2667000 w 21600"/>
              <a:gd name="T1" fmla="*/ 413544 h 21600"/>
              <a:gd name="T2" fmla="*/ 2667000 w 21600"/>
              <a:gd name="T3" fmla="*/ 413544 h 21600"/>
              <a:gd name="T4" fmla="*/ 2667000 w 21600"/>
              <a:gd name="T5" fmla="*/ 413544 h 21600"/>
              <a:gd name="T6" fmla="*/ 2667000 w 21600"/>
              <a:gd name="T7" fmla="*/ 41354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2500">
                <a:ea typeface="宋体" panose="02010600030101010101" pitchFamily="2" charset="-122"/>
              </a:rPr>
              <a:t>Visual Testing &amp; Perceptual Testing</a:t>
            </a:r>
            <a:endParaRPr lang="zh-CN" altLang="zh-CN" sz="2500">
              <a:ea typeface="宋体" panose="02010600030101010101" pitchFamily="2" charset="-122"/>
            </a:endParaRPr>
          </a:p>
        </p:txBody>
      </p:sp>
      <p:sp>
        <p:nvSpPr>
          <p:cNvPr id="41988" name="AutoShape 3"/>
          <p:cNvSpPr/>
          <p:nvPr/>
        </p:nvSpPr>
        <p:spPr bwMode="auto">
          <a:xfrm>
            <a:off x="1768475" y="1603375"/>
            <a:ext cx="4972050" cy="4746625"/>
          </a:xfrm>
          <a:custGeom>
            <a:avLst/>
            <a:gdLst>
              <a:gd name="T0" fmla="*/ 2486025 w 21600"/>
              <a:gd name="T1" fmla="*/ 2373313 h 21600"/>
              <a:gd name="T2" fmla="*/ 2486025 w 21600"/>
              <a:gd name="T3" fmla="*/ 2373313 h 21600"/>
              <a:gd name="T4" fmla="*/ 2486025 w 21600"/>
              <a:gd name="T5" fmla="*/ 2373313 h 21600"/>
              <a:gd name="T6" fmla="*/ 2486025 w 21600"/>
              <a:gd name="T7" fmla="*/ 2373313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158750" indent="-158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buSzPct val="100000"/>
              <a:buFontTx/>
              <a:buChar char="•"/>
            </a:pPr>
            <a:r>
              <a:rPr lang="zh-CN" altLang="zh-CN" sz="2500">
                <a:ea typeface="宋体" panose="02010600030101010101" pitchFamily="2" charset="-122"/>
              </a:rPr>
              <a:t>找准验证对象 </a:t>
            </a:r>
            <a:r>
              <a:rPr lang="zh-CN" altLang="zh-CN" sz="1500">
                <a:ea typeface="宋体" panose="02010600030101010101" pitchFamily="2" charset="-122"/>
              </a:rPr>
              <a:t>（document vs element）</a:t>
            </a:r>
            <a:endParaRPr lang="zh-CN" altLang="zh-CN" sz="2500">
              <a:ea typeface="宋体" panose="02010600030101010101" pitchFamily="2" charset="-122"/>
            </a:endParaRPr>
          </a:p>
          <a:p>
            <a:pPr eaLnBrk="1">
              <a:buSzPct val="100000"/>
              <a:buFontTx/>
              <a:buChar char="•"/>
            </a:pPr>
            <a:endParaRPr lang="zh-CN" altLang="zh-CN" sz="2500">
              <a:ea typeface="宋体" panose="02010600030101010101" pitchFamily="2" charset="-122"/>
            </a:endParaRPr>
          </a:p>
          <a:p>
            <a:pPr eaLnBrk="1">
              <a:buSzPct val="100000"/>
              <a:buFontTx/>
              <a:buChar char="•"/>
            </a:pPr>
            <a:r>
              <a:rPr lang="zh-CN" altLang="zh-CN" sz="2500">
                <a:ea typeface="宋体" panose="02010600030101010101" pitchFamily="2" charset="-122"/>
              </a:rPr>
              <a:t>全程自动化是不现实的</a:t>
            </a:r>
            <a:endParaRPr lang="zh-CN" altLang="zh-CN" sz="2500">
              <a:ea typeface="宋体" panose="02010600030101010101" pitchFamily="2" charset="-122"/>
            </a:endParaRPr>
          </a:p>
          <a:p>
            <a:pPr eaLnBrk="1">
              <a:buSzPct val="100000"/>
              <a:buFontTx/>
              <a:buChar char="•"/>
            </a:pPr>
            <a:endParaRPr lang="zh-CN" altLang="zh-CN" sz="2500">
              <a:ea typeface="宋体" panose="02010600030101010101" pitchFamily="2" charset="-122"/>
            </a:endParaRPr>
          </a:p>
          <a:p>
            <a:pPr eaLnBrk="1">
              <a:buSzPct val="100000"/>
              <a:buFontTx/>
              <a:buChar char="•"/>
            </a:pPr>
            <a:r>
              <a:rPr lang="zh-CN" altLang="zh-CN" sz="2500">
                <a:ea typeface="宋体" panose="02010600030101010101" pitchFamily="2" charset="-122"/>
              </a:rPr>
              <a:t>独立运行才是最有效的</a:t>
            </a:r>
            <a:endParaRPr lang="zh-CN" altLang="zh-CN" sz="2500">
              <a:ea typeface="宋体" panose="02010600030101010101" pitchFamily="2" charset="-122"/>
            </a:endParaRPr>
          </a:p>
          <a:p>
            <a:pPr eaLnBrk="1"/>
            <a:endParaRPr lang="zh-CN" altLang="zh-CN" sz="2500">
              <a:ea typeface="宋体" panose="02010600030101010101" pitchFamily="2" charset="-122"/>
            </a:endParaRPr>
          </a:p>
          <a:p>
            <a:pPr eaLnBrk="1">
              <a:buSzPct val="100000"/>
              <a:buFontTx/>
              <a:buChar char="•"/>
            </a:pPr>
            <a:r>
              <a:rPr lang="zh-CN" altLang="zh-CN" sz="2500">
                <a:ea typeface="宋体" panose="02010600030101010101" pitchFamily="2" charset="-122"/>
              </a:rPr>
              <a:t>不要想着抢功能测试的饭碗</a:t>
            </a:r>
            <a:endParaRPr lang="zh-CN" altLang="zh-CN" sz="2500">
              <a:ea typeface="宋体" panose="02010600030101010101" pitchFamily="2" charset="-122"/>
            </a:endParaRPr>
          </a:p>
          <a:p>
            <a:pPr eaLnBrk="1"/>
            <a:endParaRPr lang="zh-CN" altLang="zh-CN" sz="2500">
              <a:ea typeface="宋体" panose="02010600030101010101" pitchFamily="2" charset="-122"/>
            </a:endParaRPr>
          </a:p>
          <a:p>
            <a:pPr eaLnBrk="1">
              <a:buSzPct val="100000"/>
              <a:buFontTx/>
              <a:buChar char="•"/>
            </a:pPr>
            <a:r>
              <a:rPr lang="zh-CN" altLang="zh-CN" sz="2500">
                <a:ea typeface="宋体" panose="02010600030101010101" pitchFamily="2" charset="-122"/>
              </a:rPr>
              <a:t>记住这是回归测试</a:t>
            </a:r>
            <a:endParaRPr lang="zh-CN" altLang="zh-CN" sz="2500">
              <a:ea typeface="宋体" panose="02010600030101010101" pitchFamily="2" charset="-122"/>
            </a:endParaRPr>
          </a:p>
          <a:p>
            <a:pPr eaLnBrk="1"/>
            <a:endParaRPr lang="zh-CN" altLang="zh-CN" sz="2500">
              <a:ea typeface="宋体" panose="02010600030101010101" pitchFamily="2" charset="-122"/>
            </a:endParaRPr>
          </a:p>
          <a:p>
            <a:pPr eaLnBrk="1">
              <a:buSzPct val="100000"/>
              <a:buFontTx/>
              <a:buChar char="•"/>
            </a:pPr>
            <a:r>
              <a:rPr lang="zh-CN" altLang="zh-CN" sz="2500">
                <a:ea typeface="宋体" panose="02010600030101010101" pitchFamily="2" charset="-122"/>
              </a:rPr>
              <a:t>单环境 &amp; 双环境</a:t>
            </a:r>
            <a:endParaRPr lang="zh-CN" altLang="zh-CN" sz="2500">
              <a:ea typeface="宋体" panose="02010600030101010101" pitchFamily="2" charset="-122"/>
            </a:endParaRPr>
          </a:p>
          <a:p>
            <a:pPr eaLnBrk="1"/>
            <a:endParaRPr lang="zh-CN" altLang="zh-CN" sz="2500">
              <a:ea typeface="宋体" panose="02010600030101010101" pitchFamily="2" charset="-122"/>
            </a:endParaRPr>
          </a:p>
          <a:p>
            <a:pPr eaLnBrk="1">
              <a:buSzPct val="100000"/>
              <a:buFontTx/>
              <a:buChar char="•"/>
            </a:pPr>
            <a:r>
              <a:rPr lang="zh-CN" altLang="zh-CN" sz="2500">
                <a:ea typeface="宋体" panose="02010600030101010101" pitchFamily="2" charset="-122"/>
              </a:rPr>
              <a:t>CI &amp; CD</a:t>
            </a:r>
            <a:endParaRPr lang="zh-CN" altLang="zh-CN">
              <a:ea typeface="宋体" panose="02010600030101010101" pitchFamily="2" charset="-122"/>
            </a:endParaRPr>
          </a:p>
        </p:txBody>
      </p:sp>
      <p:pic>
        <p:nvPicPr>
          <p:cNvPr id="41989" name="Picture 4" descr="magic.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27788" y="4481513"/>
            <a:ext cx="2274887" cy="2274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43010" name="AutoShape 1"/>
          <p:cNvSpPr/>
          <p:nvPr/>
        </p:nvSpPr>
        <p:spPr bwMode="auto">
          <a:xfrm>
            <a:off x="3805238" y="166688"/>
            <a:ext cx="5129212" cy="1325562"/>
          </a:xfrm>
          <a:custGeom>
            <a:avLst/>
            <a:gdLst>
              <a:gd name="T0" fmla="*/ 2564606 w 21600"/>
              <a:gd name="T1" fmla="*/ 662781 h 21600"/>
              <a:gd name="T2" fmla="*/ 2564606 w 21600"/>
              <a:gd name="T3" fmla="*/ 662781 h 21600"/>
              <a:gd name="T4" fmla="*/ 2564606 w 21600"/>
              <a:gd name="T5" fmla="*/ 662781 h 21600"/>
              <a:gd name="T6" fmla="*/ 2564606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视觉验证 — 敏捷中的价值</a:t>
            </a:r>
            <a:endParaRPr lang="zh-CN" altLang="zh-CN">
              <a:ea typeface="宋体" panose="02010600030101010101" pitchFamily="2" charset="-122"/>
            </a:endParaRPr>
          </a:p>
        </p:txBody>
      </p:sp>
      <p:sp>
        <p:nvSpPr>
          <p:cNvPr id="43011" name="AutoShape 2"/>
          <p:cNvSpPr/>
          <p:nvPr/>
        </p:nvSpPr>
        <p:spPr bwMode="auto">
          <a:xfrm>
            <a:off x="2709863" y="-771525"/>
            <a:ext cx="5334000" cy="827088"/>
          </a:xfrm>
          <a:custGeom>
            <a:avLst/>
            <a:gdLst>
              <a:gd name="T0" fmla="*/ 2667000 w 21600"/>
              <a:gd name="T1" fmla="*/ 413544 h 21600"/>
              <a:gd name="T2" fmla="*/ 2667000 w 21600"/>
              <a:gd name="T3" fmla="*/ 413544 h 21600"/>
              <a:gd name="T4" fmla="*/ 2667000 w 21600"/>
              <a:gd name="T5" fmla="*/ 413544 h 21600"/>
              <a:gd name="T6" fmla="*/ 2667000 w 21600"/>
              <a:gd name="T7" fmla="*/ 41354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2500">
                <a:ea typeface="宋体" panose="02010600030101010101" pitchFamily="2" charset="-122"/>
              </a:rPr>
              <a:t>Visual Testing &amp; Perceptual Testing</a:t>
            </a:r>
            <a:endParaRPr lang="zh-CN" altLang="zh-CN" sz="2500">
              <a:ea typeface="宋体" panose="02010600030101010101" pitchFamily="2" charset="-122"/>
            </a:endParaRPr>
          </a:p>
        </p:txBody>
      </p:sp>
      <p:sp>
        <p:nvSpPr>
          <p:cNvPr id="43012" name="AutoShape 3"/>
          <p:cNvSpPr/>
          <p:nvPr/>
        </p:nvSpPr>
        <p:spPr bwMode="auto">
          <a:xfrm>
            <a:off x="1370013" y="1855788"/>
            <a:ext cx="4629150" cy="3679825"/>
          </a:xfrm>
          <a:custGeom>
            <a:avLst/>
            <a:gdLst>
              <a:gd name="T0" fmla="*/ 2314575 w 21600"/>
              <a:gd name="T1" fmla="*/ 1839912 h 21600"/>
              <a:gd name="T2" fmla="*/ 2314575 w 21600"/>
              <a:gd name="T3" fmla="*/ 1839912 h 21600"/>
              <a:gd name="T4" fmla="*/ 2314575 w 21600"/>
              <a:gd name="T5" fmla="*/ 1839912 h 21600"/>
              <a:gd name="T6" fmla="*/ 2314575 w 21600"/>
              <a:gd name="T7" fmla="*/ 183991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177800" indent="-177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buSzPct val="100000"/>
              <a:buFontTx/>
              <a:buChar char="•"/>
            </a:pPr>
            <a:r>
              <a:rPr lang="zh-CN" altLang="zh-CN" sz="2500">
                <a:ea typeface="宋体" panose="02010600030101010101" pitchFamily="2" charset="-122"/>
              </a:rPr>
              <a:t>弱文档环境下的需求可视化</a:t>
            </a:r>
            <a:endParaRPr lang="zh-CN" altLang="zh-CN" sz="2500">
              <a:ea typeface="宋体" panose="02010600030101010101" pitchFamily="2" charset="-122"/>
            </a:endParaRPr>
          </a:p>
          <a:p>
            <a:pPr eaLnBrk="1">
              <a:buSzPct val="100000"/>
              <a:buFontTx/>
              <a:buChar char="•"/>
            </a:pPr>
            <a:endParaRPr lang="zh-CN" altLang="zh-CN" sz="2500">
              <a:ea typeface="宋体" panose="02010600030101010101" pitchFamily="2" charset="-122"/>
            </a:endParaRPr>
          </a:p>
          <a:p>
            <a:pPr eaLnBrk="1">
              <a:buSzPct val="100000"/>
              <a:buFontTx/>
              <a:buChar char="•"/>
            </a:pPr>
            <a:r>
              <a:rPr lang="zh-CN" altLang="zh-CN" sz="2500">
                <a:ea typeface="宋体" panose="02010600030101010101" pitchFamily="2" charset="-122"/>
              </a:rPr>
              <a:t>为快速迭代提供最简单、最直观、最准确UI的回归测试</a:t>
            </a:r>
            <a:endParaRPr lang="zh-CN" altLang="zh-CN" sz="2500">
              <a:ea typeface="宋体" panose="02010600030101010101" pitchFamily="2" charset="-122"/>
            </a:endParaRPr>
          </a:p>
          <a:p>
            <a:pPr eaLnBrk="1">
              <a:buSzPct val="100000"/>
              <a:buFontTx/>
              <a:buChar char="•"/>
            </a:pPr>
            <a:endParaRPr lang="zh-CN" altLang="zh-CN" sz="2500">
              <a:ea typeface="宋体" panose="02010600030101010101" pitchFamily="2" charset="-122"/>
            </a:endParaRPr>
          </a:p>
          <a:p>
            <a:pPr eaLnBrk="1">
              <a:buSzPct val="100000"/>
              <a:buFontTx/>
              <a:buChar char="•"/>
            </a:pPr>
            <a:r>
              <a:rPr lang="zh-CN" altLang="zh-CN" sz="2500">
                <a:ea typeface="宋体" panose="02010600030101010101" pitchFamily="2" charset="-122"/>
              </a:rPr>
              <a:t>客户可以随时预览TA的产品</a:t>
            </a:r>
            <a:endParaRPr lang="zh-CN" altLang="zh-CN" sz="2500">
              <a:ea typeface="宋体" panose="02010600030101010101" pitchFamily="2" charset="-122"/>
            </a:endParaRPr>
          </a:p>
          <a:p>
            <a:pPr eaLnBrk="1"/>
            <a:endParaRPr lang="zh-CN" altLang="zh-CN" sz="2500">
              <a:ea typeface="宋体" panose="02010600030101010101" pitchFamily="2" charset="-122"/>
            </a:endParaRPr>
          </a:p>
          <a:p>
            <a:pPr eaLnBrk="1">
              <a:buSzPct val="100000"/>
              <a:buFontTx/>
              <a:buChar char="•"/>
            </a:pPr>
            <a:r>
              <a:rPr lang="zh-CN" altLang="zh-CN" sz="2500">
                <a:ea typeface="宋体" panose="02010600030101010101" pitchFamily="2" charset="-122"/>
              </a:rPr>
              <a:t>让QA与其他组员的交流更轻松</a:t>
            </a:r>
            <a:endParaRPr lang="zh-CN" altLang="zh-CN" sz="2500">
              <a:ea typeface="宋体" panose="02010600030101010101" pitchFamily="2" charset="-122"/>
            </a:endParaRPr>
          </a:p>
          <a:p>
            <a:pPr eaLnBrk="1"/>
            <a:endParaRPr lang="zh-CN" altLang="zh-CN" sz="2500">
              <a:ea typeface="宋体" panose="02010600030101010101" pitchFamily="2" charset="-122"/>
            </a:endParaRPr>
          </a:p>
          <a:p>
            <a:pPr eaLnBrk="1">
              <a:buSzPct val="100000"/>
              <a:buFontTx/>
              <a:buChar char="•"/>
            </a:pPr>
            <a:r>
              <a:rPr lang="zh-CN" altLang="zh-CN" sz="2500">
                <a:ea typeface="宋体" panose="02010600030101010101" pitchFamily="2" charset="-122"/>
              </a:rPr>
              <a:t>提高团队自信</a:t>
            </a:r>
            <a:endParaRPr lang="zh-CN" altLang="zh-CN">
              <a:ea typeface="宋体" panose="02010600030101010101" pitchFamily="2" charset="-122"/>
            </a:endParaRPr>
          </a:p>
        </p:txBody>
      </p:sp>
      <p:pic>
        <p:nvPicPr>
          <p:cNvPr id="43013" name="Picture 4" descr="butterfl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4950" y="4030663"/>
            <a:ext cx="3865563" cy="273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44034" name="AutoShape 1"/>
          <p:cNvSpPr/>
          <p:nvPr/>
        </p:nvSpPr>
        <p:spPr bwMode="auto">
          <a:xfrm>
            <a:off x="2319655" y="5123180"/>
            <a:ext cx="4970145" cy="1336675"/>
          </a:xfrm>
          <a:custGeom>
            <a:avLst/>
            <a:gdLst>
              <a:gd name="T0" fmla="*/ 2278856 w 21600"/>
              <a:gd name="T1" fmla="*/ 668338 h 21600"/>
              <a:gd name="T2" fmla="*/ 2278856 w 21600"/>
              <a:gd name="T3" fmla="*/ 668338 h 21600"/>
              <a:gd name="T4" fmla="*/ 2278856 w 21600"/>
              <a:gd name="T5" fmla="*/ 668338 h 21600"/>
              <a:gd name="T6" fmla="*/ 2278856 w 21600"/>
              <a:gd name="T7" fmla="*/ 66833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3600">
                <a:solidFill>
                  <a:srgbClr val="808080"/>
                </a:solidFill>
                <a:latin typeface="Trebuchet MS Bold" panose="020B0703020202020204" pitchFamily="34" charset="0"/>
                <a:ea typeface="宋体" panose="02010600030101010101" pitchFamily="2" charset="-122"/>
                <a:sym typeface="Trebuchet MS Bold" panose="020B0703020202020204" pitchFamily="34" charset="0"/>
              </a:rPr>
              <a:t>演讲完毕，谢谢大家！</a:t>
            </a:r>
            <a:endParaRPr lang="zh-CN" altLang="zh-CN" sz="3600">
              <a:solidFill>
                <a:srgbClr val="808080"/>
              </a:solidFill>
              <a:latin typeface="Trebuchet MS Bold" panose="020B0703020202020204" pitchFamily="34" charset="0"/>
              <a:ea typeface="宋体" panose="02010600030101010101" pitchFamily="2" charset="-122"/>
              <a:sym typeface="Trebuchet MS Bold" panose="020B0703020202020204" pitchFamily="34" charset="0"/>
            </a:endParaRPr>
          </a:p>
          <a:p>
            <a:pPr algn="ctr" eaLnBrk="1">
              <a:lnSpc>
                <a:spcPct val="200000"/>
              </a:lnSpc>
            </a:pPr>
            <a:r>
              <a:rPr lang="zh-CN" altLang="zh-CN" sz="1600">
                <a:solidFill>
                  <a:srgbClr val="808080"/>
                </a:solidFill>
                <a:latin typeface="Trebuchet MS Bold" panose="020B0703020202020204" pitchFamily="34" charset="0"/>
                <a:ea typeface="宋体" panose="02010600030101010101" pitchFamily="2" charset="-122"/>
                <a:sym typeface="Trebuchet MS Bold" panose="020B0703020202020204" pitchFamily="34" charset="0"/>
              </a:rPr>
              <a:t>http://</a:t>
            </a:r>
            <a:r>
              <a:rPr lang="en-US" altLang="zh-CN" sz="1600">
                <a:solidFill>
                  <a:srgbClr val="808080"/>
                </a:solidFill>
                <a:latin typeface="Trebuchet MS Bold" panose="020B0703020202020204" pitchFamily="34" charset="0"/>
                <a:ea typeface="宋体" panose="02010600030101010101" pitchFamily="2" charset="-122"/>
                <a:sym typeface="Trebuchet MS Bold" panose="020B0703020202020204" pitchFamily="34" charset="0"/>
              </a:rPr>
              <a:t>www.zhongshengdai</a:t>
            </a:r>
            <a:r>
              <a:rPr lang="zh-CN" altLang="zh-CN" sz="1600">
                <a:solidFill>
                  <a:srgbClr val="808080"/>
                </a:solidFill>
                <a:latin typeface="Trebuchet MS Bold" panose="020B0703020202020204" pitchFamily="34" charset="0"/>
                <a:ea typeface="宋体" panose="02010600030101010101" pitchFamily="2" charset="-122"/>
                <a:sym typeface="Trebuchet MS Bold" panose="020B0703020202020204" pitchFamily="34" charset="0"/>
              </a:rPr>
              <a:t>.com/</a:t>
            </a:r>
            <a:endParaRPr lang="zh-CN" altLang="zh-CN">
              <a:ea typeface="宋体" panose="02010600030101010101" pitchFamily="2" charset="-122"/>
            </a:endParaRPr>
          </a:p>
        </p:txBody>
      </p:sp>
      <p:pic>
        <p:nvPicPr>
          <p:cNvPr id="44035" name="Picture 2" descr="E:\MyDocuments\个人设计\FT\3月年度大会\成都\讲师PPT\3.18成都\zhongshengdai erweima.pngzhongshengdai erweima"/>
          <p:cNvPicPr>
            <a:picLocks noChangeAspect="1"/>
          </p:cNvPicPr>
          <p:nvPr/>
        </p:nvPicPr>
        <p:blipFill>
          <a:blip r:embed="rId2"/>
          <a:srcRect/>
          <a:stretch>
            <a:fillRect/>
          </a:stretch>
        </p:blipFill>
        <p:spPr bwMode="auto">
          <a:xfrm>
            <a:off x="3700781" y="2578100"/>
            <a:ext cx="1732915" cy="173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8194" name="AutoShape 1"/>
          <p:cNvSpPr/>
          <p:nvPr/>
        </p:nvSpPr>
        <p:spPr bwMode="auto">
          <a:xfrm>
            <a:off x="1292225" y="3068638"/>
            <a:ext cx="3424238" cy="719137"/>
          </a:xfrm>
          <a:custGeom>
            <a:avLst/>
            <a:gdLst>
              <a:gd name="T0" fmla="*/ 1711896 w 21600"/>
              <a:gd name="T1" fmla="*/ 359568 h 21600"/>
              <a:gd name="T2" fmla="*/ 1711896 w 21600"/>
              <a:gd name="T3" fmla="*/ 359568 h 21600"/>
              <a:gd name="T4" fmla="*/ 1711896 w 21600"/>
              <a:gd name="T5" fmla="*/ 359568 h 21600"/>
              <a:gd name="T6" fmla="*/ 1711896 w 21600"/>
              <a:gd name="T7" fmla="*/ 35956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5000" b="1">
                <a:ea typeface="宋体" panose="02010600030101010101" pitchFamily="2" charset="-122"/>
              </a:rPr>
              <a:t>我们的团队</a:t>
            </a:r>
            <a:endParaRPr lang="zh-CN" altLang="zh-CN">
              <a:ea typeface="宋体" panose="02010600030101010101" pitchFamily="2" charset="-122"/>
            </a:endParaRPr>
          </a:p>
        </p:txBody>
      </p:sp>
      <p:pic>
        <p:nvPicPr>
          <p:cNvPr id="2" name="Picture 2" descr="Glyph Inventory 1_mingle-our-best-thinking.jpg"/>
          <p:cNvPicPr>
            <a:picLocks noChangeAspect="1"/>
          </p:cNvPicPr>
          <p:nvPr/>
        </p:nvPicPr>
        <p:blipFill>
          <a:blip r:embed="rId2"/>
          <a:srcRect/>
          <a:stretch>
            <a:fillRect/>
          </a:stretch>
        </p:blipFill>
        <p:spPr bwMode="auto">
          <a:xfrm>
            <a:off x="5337175" y="2171700"/>
            <a:ext cx="2513013" cy="2513013"/>
          </a:xfrm>
          <a:prstGeom prst="rect">
            <a:avLst/>
          </a:prstGeom>
          <a:noFill/>
          <a:ln>
            <a:noFill/>
          </a:ln>
          <a:effectLst>
            <a:outerShdw blurRad="254000" dist="127000" dir="16200000" algn="ctr"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type="none" w="med" len="med"/>
                <a:tailEnd type="none" w="med" len="med"/>
              </a14:hiddenLine>
            </a:ext>
          </a:extLst>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9218" name="Picture 1" descr="glyph-8-re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9175" y="4494213"/>
            <a:ext cx="1471613" cy="1471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19" name="Picture 2" descr="sticker-u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33875" y="5173663"/>
            <a:ext cx="1471613" cy="1471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0" name="Picture 3" descr="sticker-qa.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57850" y="2292350"/>
            <a:ext cx="1470025" cy="147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1" name="Picture 4" descr="sticker-dev.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57850" y="4097338"/>
            <a:ext cx="1470025" cy="147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2" name="Picture 5" descr="glyph-6-min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55775" y="2306638"/>
            <a:ext cx="1816100" cy="181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3" name="AutoShape 6"/>
          <p:cNvSpPr/>
          <p:nvPr/>
        </p:nvSpPr>
        <p:spPr bwMode="auto">
          <a:xfrm>
            <a:off x="2300288" y="2870200"/>
            <a:ext cx="727075" cy="688975"/>
          </a:xfrm>
          <a:custGeom>
            <a:avLst/>
            <a:gdLst>
              <a:gd name="T0" fmla="*/ 363537 w 21600"/>
              <a:gd name="T1" fmla="*/ 344488 h 21600"/>
              <a:gd name="T2" fmla="*/ 363537 w 21600"/>
              <a:gd name="T3" fmla="*/ 344488 h 21600"/>
              <a:gd name="T4" fmla="*/ 363537 w 21600"/>
              <a:gd name="T5" fmla="*/ 344488 h 21600"/>
              <a:gd name="T6" fmla="*/ 363537 w 21600"/>
              <a:gd name="T7" fmla="*/ 34448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4000" b="1">
                <a:solidFill>
                  <a:srgbClr val="FFFFFF"/>
                </a:solidFill>
                <a:ea typeface="宋体" panose="02010600030101010101" pitchFamily="2" charset="-122"/>
              </a:rPr>
              <a:t>BA</a:t>
            </a:r>
            <a:endParaRPr lang="zh-CN" altLang="zh-CN">
              <a:ea typeface="宋体" panose="02010600030101010101" pitchFamily="2" charset="-122"/>
            </a:endParaRPr>
          </a:p>
        </p:txBody>
      </p:sp>
      <p:pic>
        <p:nvPicPr>
          <p:cNvPr id="9224" name="Picture 7" descr="glyph-5-blue.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89338" y="1323975"/>
            <a:ext cx="1663700" cy="166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5" name="AutoShape 8"/>
          <p:cNvSpPr/>
          <p:nvPr/>
        </p:nvSpPr>
        <p:spPr bwMode="auto">
          <a:xfrm>
            <a:off x="3829050" y="1938338"/>
            <a:ext cx="1336675" cy="434975"/>
          </a:xfrm>
          <a:custGeom>
            <a:avLst/>
            <a:gdLst>
              <a:gd name="T0" fmla="*/ 668338 w 21600"/>
              <a:gd name="T1" fmla="*/ 217488 h 21600"/>
              <a:gd name="T2" fmla="*/ 668338 w 21600"/>
              <a:gd name="T3" fmla="*/ 217488 h 21600"/>
              <a:gd name="T4" fmla="*/ 668338 w 21600"/>
              <a:gd name="T5" fmla="*/ 217488 h 21600"/>
              <a:gd name="T6" fmla="*/ 668338 w 21600"/>
              <a:gd name="T7" fmla="*/ 21748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2300" b="1">
                <a:solidFill>
                  <a:srgbClr val="FFFFFF"/>
                </a:solidFill>
                <a:ea typeface="宋体" panose="02010600030101010101" pitchFamily="2" charset="-122"/>
              </a:rPr>
              <a:t>Business</a:t>
            </a:r>
            <a:endParaRPr lang="zh-CN" altLang="zh-CN">
              <a:ea typeface="宋体" panose="02010600030101010101" pitchFamily="2" charset="-122"/>
            </a:endParaRPr>
          </a:p>
        </p:txBody>
      </p:sp>
      <p:sp>
        <p:nvSpPr>
          <p:cNvPr id="9226" name="AutoShape 9"/>
          <p:cNvSpPr/>
          <p:nvPr/>
        </p:nvSpPr>
        <p:spPr bwMode="auto">
          <a:xfrm>
            <a:off x="2713038" y="4889500"/>
            <a:ext cx="623887" cy="687388"/>
          </a:xfrm>
          <a:custGeom>
            <a:avLst/>
            <a:gdLst>
              <a:gd name="T0" fmla="*/ 311944 w 21600"/>
              <a:gd name="T1" fmla="*/ 343694 h 21600"/>
              <a:gd name="T2" fmla="*/ 311944 w 21600"/>
              <a:gd name="T3" fmla="*/ 343694 h 21600"/>
              <a:gd name="T4" fmla="*/ 311944 w 21600"/>
              <a:gd name="T5" fmla="*/ 343694 h 21600"/>
              <a:gd name="T6" fmla="*/ 311944 w 21600"/>
              <a:gd name="T7" fmla="*/ 34369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4000" b="1">
                <a:solidFill>
                  <a:srgbClr val="FFFFFF"/>
                </a:solidFill>
                <a:ea typeface="宋体" panose="02010600030101010101" pitchFamily="2" charset="-122"/>
              </a:rPr>
              <a:t>IM</a:t>
            </a:r>
            <a:endParaRPr lang="zh-CN" altLang="zh-CN">
              <a:ea typeface="宋体" panose="02010600030101010101" pitchFamily="2" charset="-122"/>
            </a:endParaRPr>
          </a:p>
        </p:txBody>
      </p:sp>
      <p:pic>
        <p:nvPicPr>
          <p:cNvPr id="9227" name="Picture 10" descr="go-fail-fast.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419475" y="2830513"/>
            <a:ext cx="2154238" cy="215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8" name="AutoShape 11"/>
          <p:cNvSpPr/>
          <p:nvPr/>
        </p:nvSpPr>
        <p:spPr bwMode="auto">
          <a:xfrm>
            <a:off x="4203700" y="295275"/>
            <a:ext cx="4768850" cy="1325563"/>
          </a:xfrm>
          <a:custGeom>
            <a:avLst/>
            <a:gdLst>
              <a:gd name="T0" fmla="*/ 2384425 w 21600"/>
              <a:gd name="T1" fmla="*/ 662782 h 21600"/>
              <a:gd name="T2" fmla="*/ 2384425 w 21600"/>
              <a:gd name="T3" fmla="*/ 662782 h 21600"/>
              <a:gd name="T4" fmla="*/ 2384425 w 21600"/>
              <a:gd name="T5" fmla="*/ 662782 h 21600"/>
              <a:gd name="T6" fmla="*/ 2384425 w 21600"/>
              <a:gd name="T7" fmla="*/ 66278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我们的团队</a:t>
            </a:r>
            <a:endParaRPr lang="zh-CN" altLang="zh-CN">
              <a:ea typeface="宋体" panose="02010600030101010101" pitchFamily="2" charset="-122"/>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0242" name="AutoShape 1"/>
          <p:cNvSpPr/>
          <p:nvPr/>
        </p:nvSpPr>
        <p:spPr bwMode="auto">
          <a:xfrm>
            <a:off x="4203700" y="295275"/>
            <a:ext cx="4768850" cy="1325563"/>
          </a:xfrm>
          <a:custGeom>
            <a:avLst/>
            <a:gdLst>
              <a:gd name="T0" fmla="*/ 2384425 w 21600"/>
              <a:gd name="T1" fmla="*/ 662782 h 21600"/>
              <a:gd name="T2" fmla="*/ 2384425 w 21600"/>
              <a:gd name="T3" fmla="*/ 662782 h 21600"/>
              <a:gd name="T4" fmla="*/ 2384425 w 21600"/>
              <a:gd name="T5" fmla="*/ 662782 h 21600"/>
              <a:gd name="T6" fmla="*/ 2384425 w 21600"/>
              <a:gd name="T7" fmla="*/ 66278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项目流程</a:t>
            </a:r>
            <a:endParaRPr lang="zh-CN" altLang="zh-CN">
              <a:ea typeface="宋体" panose="02010600030101010101" pitchFamily="2" charset="-122"/>
            </a:endParaRPr>
          </a:p>
        </p:txBody>
      </p:sp>
      <p:pic>
        <p:nvPicPr>
          <p:cNvPr id="10243" name="Picture 2" descr="co-sourced delivery-NOTEX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825" y="1846263"/>
            <a:ext cx="8894763" cy="4211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4" name="AutoShape 3"/>
          <p:cNvSpPr/>
          <p:nvPr/>
        </p:nvSpPr>
        <p:spPr bwMode="auto">
          <a:xfrm>
            <a:off x="2290763" y="4876800"/>
            <a:ext cx="560387" cy="325438"/>
          </a:xfrm>
          <a:custGeom>
            <a:avLst/>
            <a:gdLst>
              <a:gd name="T0" fmla="*/ 280194 w 21600"/>
              <a:gd name="T1" fmla="*/ 162719 h 21600"/>
              <a:gd name="T2" fmla="*/ 280194 w 21600"/>
              <a:gd name="T3" fmla="*/ 162719 h 21600"/>
              <a:gd name="T4" fmla="*/ 280194 w 21600"/>
              <a:gd name="T5" fmla="*/ 162719 h 21600"/>
              <a:gd name="T6" fmla="*/ 280194 w 21600"/>
              <a:gd name="T7" fmla="*/ 162719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b="1">
                <a:solidFill>
                  <a:srgbClr val="FFFFFF"/>
                </a:solidFill>
                <a:ea typeface="宋体" panose="02010600030101010101" pitchFamily="2" charset="-122"/>
              </a:rPr>
              <a:t>开发</a:t>
            </a:r>
            <a:endParaRPr lang="zh-CN" altLang="zh-CN">
              <a:ea typeface="宋体" panose="02010600030101010101" pitchFamily="2" charset="-122"/>
            </a:endParaRPr>
          </a:p>
        </p:txBody>
      </p:sp>
      <p:sp>
        <p:nvSpPr>
          <p:cNvPr id="10245" name="AutoShape 4"/>
          <p:cNvSpPr/>
          <p:nvPr/>
        </p:nvSpPr>
        <p:spPr bwMode="auto">
          <a:xfrm>
            <a:off x="4679950" y="4876800"/>
            <a:ext cx="561975" cy="325438"/>
          </a:xfrm>
          <a:custGeom>
            <a:avLst/>
            <a:gdLst>
              <a:gd name="T0" fmla="*/ 280988 w 21600"/>
              <a:gd name="T1" fmla="*/ 162719 h 21600"/>
              <a:gd name="T2" fmla="*/ 280988 w 21600"/>
              <a:gd name="T3" fmla="*/ 162719 h 21600"/>
              <a:gd name="T4" fmla="*/ 280988 w 21600"/>
              <a:gd name="T5" fmla="*/ 162719 h 21600"/>
              <a:gd name="T6" fmla="*/ 280988 w 21600"/>
              <a:gd name="T7" fmla="*/ 162719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b="1">
                <a:solidFill>
                  <a:srgbClr val="FFFFFF"/>
                </a:solidFill>
                <a:ea typeface="宋体" panose="02010600030101010101" pitchFamily="2" charset="-122"/>
              </a:rPr>
              <a:t>开发</a:t>
            </a:r>
            <a:endParaRPr lang="zh-CN" altLang="zh-CN">
              <a:ea typeface="宋体" panose="02010600030101010101" pitchFamily="2" charset="-122"/>
            </a:endParaRPr>
          </a:p>
        </p:txBody>
      </p:sp>
      <p:sp>
        <p:nvSpPr>
          <p:cNvPr id="10246" name="AutoShape 5"/>
          <p:cNvSpPr/>
          <p:nvPr/>
        </p:nvSpPr>
        <p:spPr bwMode="auto">
          <a:xfrm>
            <a:off x="7070725" y="4876800"/>
            <a:ext cx="561975" cy="325438"/>
          </a:xfrm>
          <a:custGeom>
            <a:avLst/>
            <a:gdLst>
              <a:gd name="T0" fmla="*/ 280988 w 21600"/>
              <a:gd name="T1" fmla="*/ 162719 h 21600"/>
              <a:gd name="T2" fmla="*/ 280988 w 21600"/>
              <a:gd name="T3" fmla="*/ 162719 h 21600"/>
              <a:gd name="T4" fmla="*/ 280988 w 21600"/>
              <a:gd name="T5" fmla="*/ 162719 h 21600"/>
              <a:gd name="T6" fmla="*/ 280988 w 21600"/>
              <a:gd name="T7" fmla="*/ 162719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b="1">
                <a:solidFill>
                  <a:srgbClr val="FFFFFF"/>
                </a:solidFill>
                <a:ea typeface="宋体" panose="02010600030101010101" pitchFamily="2" charset="-122"/>
              </a:rPr>
              <a:t>开发</a:t>
            </a:r>
            <a:endParaRPr lang="zh-CN" altLang="zh-CN">
              <a:ea typeface="宋体" panose="02010600030101010101" pitchFamily="2" charset="-122"/>
            </a:endParaRPr>
          </a:p>
        </p:txBody>
      </p:sp>
      <p:sp>
        <p:nvSpPr>
          <p:cNvPr id="10247" name="AutoShape 6"/>
          <p:cNvSpPr/>
          <p:nvPr/>
        </p:nvSpPr>
        <p:spPr bwMode="auto">
          <a:xfrm>
            <a:off x="3267075" y="4876800"/>
            <a:ext cx="561975" cy="325438"/>
          </a:xfrm>
          <a:custGeom>
            <a:avLst/>
            <a:gdLst>
              <a:gd name="T0" fmla="*/ 280988 w 21600"/>
              <a:gd name="T1" fmla="*/ 162719 h 21600"/>
              <a:gd name="T2" fmla="*/ 280988 w 21600"/>
              <a:gd name="T3" fmla="*/ 162719 h 21600"/>
              <a:gd name="T4" fmla="*/ 280988 w 21600"/>
              <a:gd name="T5" fmla="*/ 162719 h 21600"/>
              <a:gd name="T6" fmla="*/ 280988 w 21600"/>
              <a:gd name="T7" fmla="*/ 162719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b="1">
                <a:solidFill>
                  <a:srgbClr val="FFFFFF"/>
                </a:solidFill>
                <a:ea typeface="宋体" panose="02010600030101010101" pitchFamily="2" charset="-122"/>
              </a:rPr>
              <a:t>测试</a:t>
            </a:r>
            <a:endParaRPr lang="zh-CN" altLang="zh-CN">
              <a:ea typeface="宋体" panose="02010600030101010101" pitchFamily="2" charset="-122"/>
            </a:endParaRPr>
          </a:p>
        </p:txBody>
      </p:sp>
      <p:sp>
        <p:nvSpPr>
          <p:cNvPr id="10248" name="AutoShape 7"/>
          <p:cNvSpPr/>
          <p:nvPr/>
        </p:nvSpPr>
        <p:spPr bwMode="auto">
          <a:xfrm>
            <a:off x="5668963" y="4876800"/>
            <a:ext cx="561975" cy="325438"/>
          </a:xfrm>
          <a:custGeom>
            <a:avLst/>
            <a:gdLst>
              <a:gd name="T0" fmla="*/ 280988 w 21600"/>
              <a:gd name="T1" fmla="*/ 162719 h 21600"/>
              <a:gd name="T2" fmla="*/ 280988 w 21600"/>
              <a:gd name="T3" fmla="*/ 162719 h 21600"/>
              <a:gd name="T4" fmla="*/ 280988 w 21600"/>
              <a:gd name="T5" fmla="*/ 162719 h 21600"/>
              <a:gd name="T6" fmla="*/ 280988 w 21600"/>
              <a:gd name="T7" fmla="*/ 162719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b="1">
                <a:solidFill>
                  <a:srgbClr val="FFFFFF"/>
                </a:solidFill>
                <a:ea typeface="宋体" panose="02010600030101010101" pitchFamily="2" charset="-122"/>
              </a:rPr>
              <a:t>测试</a:t>
            </a:r>
            <a:endParaRPr lang="zh-CN" altLang="zh-CN">
              <a:ea typeface="宋体" panose="02010600030101010101" pitchFamily="2" charset="-122"/>
            </a:endParaRPr>
          </a:p>
        </p:txBody>
      </p:sp>
      <p:sp>
        <p:nvSpPr>
          <p:cNvPr id="10249" name="AutoShape 8"/>
          <p:cNvSpPr/>
          <p:nvPr/>
        </p:nvSpPr>
        <p:spPr bwMode="auto">
          <a:xfrm>
            <a:off x="8070850" y="4876800"/>
            <a:ext cx="560388" cy="325438"/>
          </a:xfrm>
          <a:custGeom>
            <a:avLst/>
            <a:gdLst>
              <a:gd name="T0" fmla="*/ 280194 w 21600"/>
              <a:gd name="T1" fmla="*/ 162719 h 21600"/>
              <a:gd name="T2" fmla="*/ 280194 w 21600"/>
              <a:gd name="T3" fmla="*/ 162719 h 21600"/>
              <a:gd name="T4" fmla="*/ 280194 w 21600"/>
              <a:gd name="T5" fmla="*/ 162719 h 21600"/>
              <a:gd name="T6" fmla="*/ 280194 w 21600"/>
              <a:gd name="T7" fmla="*/ 162719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b="1">
                <a:solidFill>
                  <a:srgbClr val="FFFFFF"/>
                </a:solidFill>
                <a:ea typeface="宋体" panose="02010600030101010101" pitchFamily="2" charset="-122"/>
              </a:rPr>
              <a:t>测试</a:t>
            </a:r>
            <a:endParaRPr lang="zh-CN" altLang="zh-CN">
              <a:ea typeface="宋体" panose="02010600030101010101" pitchFamily="2" charset="-122"/>
            </a:endParaRPr>
          </a:p>
        </p:txBody>
      </p:sp>
      <p:sp>
        <p:nvSpPr>
          <p:cNvPr id="10250" name="AutoShape 9"/>
          <p:cNvSpPr/>
          <p:nvPr/>
        </p:nvSpPr>
        <p:spPr bwMode="auto">
          <a:xfrm>
            <a:off x="2774950" y="4022725"/>
            <a:ext cx="561975" cy="325438"/>
          </a:xfrm>
          <a:custGeom>
            <a:avLst/>
            <a:gdLst>
              <a:gd name="T0" fmla="*/ 280988 w 21600"/>
              <a:gd name="T1" fmla="*/ 162719 h 21600"/>
              <a:gd name="T2" fmla="*/ 280988 w 21600"/>
              <a:gd name="T3" fmla="*/ 162719 h 21600"/>
              <a:gd name="T4" fmla="*/ 280988 w 21600"/>
              <a:gd name="T5" fmla="*/ 162719 h 21600"/>
              <a:gd name="T6" fmla="*/ 280988 w 21600"/>
              <a:gd name="T7" fmla="*/ 162719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b="1">
                <a:solidFill>
                  <a:srgbClr val="FFFFFF"/>
                </a:solidFill>
                <a:ea typeface="宋体" panose="02010600030101010101" pitchFamily="2" charset="-122"/>
              </a:rPr>
              <a:t>演示</a:t>
            </a:r>
            <a:endParaRPr lang="zh-CN" altLang="zh-CN">
              <a:ea typeface="宋体" panose="02010600030101010101" pitchFamily="2" charset="-122"/>
            </a:endParaRPr>
          </a:p>
        </p:txBody>
      </p:sp>
      <p:sp>
        <p:nvSpPr>
          <p:cNvPr id="10251" name="AutoShape 10"/>
          <p:cNvSpPr/>
          <p:nvPr/>
        </p:nvSpPr>
        <p:spPr bwMode="auto">
          <a:xfrm>
            <a:off x="5187950" y="4022725"/>
            <a:ext cx="561975" cy="325438"/>
          </a:xfrm>
          <a:custGeom>
            <a:avLst/>
            <a:gdLst>
              <a:gd name="T0" fmla="*/ 280988 w 21600"/>
              <a:gd name="T1" fmla="*/ 162719 h 21600"/>
              <a:gd name="T2" fmla="*/ 280988 w 21600"/>
              <a:gd name="T3" fmla="*/ 162719 h 21600"/>
              <a:gd name="T4" fmla="*/ 280988 w 21600"/>
              <a:gd name="T5" fmla="*/ 162719 h 21600"/>
              <a:gd name="T6" fmla="*/ 280988 w 21600"/>
              <a:gd name="T7" fmla="*/ 162719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b="1">
                <a:solidFill>
                  <a:srgbClr val="FFFFFF"/>
                </a:solidFill>
                <a:ea typeface="宋体" panose="02010600030101010101" pitchFamily="2" charset="-122"/>
              </a:rPr>
              <a:t>演示</a:t>
            </a:r>
            <a:endParaRPr lang="zh-CN" altLang="zh-CN">
              <a:ea typeface="宋体" panose="02010600030101010101" pitchFamily="2" charset="-122"/>
            </a:endParaRPr>
          </a:p>
        </p:txBody>
      </p:sp>
      <p:sp>
        <p:nvSpPr>
          <p:cNvPr id="10252" name="AutoShape 11"/>
          <p:cNvSpPr/>
          <p:nvPr/>
        </p:nvSpPr>
        <p:spPr bwMode="auto">
          <a:xfrm>
            <a:off x="7600950" y="4022725"/>
            <a:ext cx="561975" cy="325438"/>
          </a:xfrm>
          <a:custGeom>
            <a:avLst/>
            <a:gdLst>
              <a:gd name="T0" fmla="*/ 280988 w 21600"/>
              <a:gd name="T1" fmla="*/ 162719 h 21600"/>
              <a:gd name="T2" fmla="*/ 280988 w 21600"/>
              <a:gd name="T3" fmla="*/ 162719 h 21600"/>
              <a:gd name="T4" fmla="*/ 280988 w 21600"/>
              <a:gd name="T5" fmla="*/ 162719 h 21600"/>
              <a:gd name="T6" fmla="*/ 280988 w 21600"/>
              <a:gd name="T7" fmla="*/ 162719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b="1">
                <a:solidFill>
                  <a:srgbClr val="FFFFFF"/>
                </a:solidFill>
                <a:ea typeface="宋体" panose="02010600030101010101" pitchFamily="2" charset="-122"/>
              </a:rPr>
              <a:t>演示</a:t>
            </a:r>
            <a:endParaRPr lang="zh-CN" altLang="zh-CN">
              <a:ea typeface="宋体" panose="02010600030101010101" pitchFamily="2" charset="-122"/>
            </a:endParaRPr>
          </a:p>
        </p:txBody>
      </p:sp>
      <p:sp>
        <p:nvSpPr>
          <p:cNvPr id="10253" name="AutoShape 12"/>
          <p:cNvSpPr/>
          <p:nvPr/>
        </p:nvSpPr>
        <p:spPr bwMode="auto">
          <a:xfrm>
            <a:off x="549275" y="2300288"/>
            <a:ext cx="1628775" cy="473075"/>
          </a:xfrm>
          <a:custGeom>
            <a:avLst/>
            <a:gdLst>
              <a:gd name="T0" fmla="*/ 814388 w 21600"/>
              <a:gd name="T1" fmla="*/ 236538 h 21600"/>
              <a:gd name="T2" fmla="*/ 814388 w 21600"/>
              <a:gd name="T3" fmla="*/ 236538 h 21600"/>
              <a:gd name="T4" fmla="*/ 814388 w 21600"/>
              <a:gd name="T5" fmla="*/ 236538 h 21600"/>
              <a:gd name="T6" fmla="*/ 814388 w 21600"/>
              <a:gd name="T7" fmla="*/ 23653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3000" b="1">
                <a:ea typeface="宋体" panose="02010600030101010101" pitchFamily="2" charset="-122"/>
              </a:rPr>
              <a:t>项目启动</a:t>
            </a:r>
            <a:endParaRPr lang="zh-CN" altLang="zh-CN">
              <a:ea typeface="宋体" panose="02010600030101010101" pitchFamily="2" charset="-122"/>
            </a:endParaRPr>
          </a:p>
        </p:txBody>
      </p:sp>
      <p:sp>
        <p:nvSpPr>
          <p:cNvPr id="10254" name="AutoShape 13"/>
          <p:cNvSpPr/>
          <p:nvPr/>
        </p:nvSpPr>
        <p:spPr bwMode="auto">
          <a:xfrm>
            <a:off x="3313113" y="2300288"/>
            <a:ext cx="4768850" cy="534987"/>
          </a:xfrm>
          <a:custGeom>
            <a:avLst/>
            <a:gdLst>
              <a:gd name="T0" fmla="*/ 2384425 w 21600"/>
              <a:gd name="T1" fmla="*/ 267494 h 21600"/>
              <a:gd name="T2" fmla="*/ 2384425 w 21600"/>
              <a:gd name="T3" fmla="*/ 267494 h 21600"/>
              <a:gd name="T4" fmla="*/ 2384425 w 21600"/>
              <a:gd name="T5" fmla="*/ 267494 h 21600"/>
              <a:gd name="T6" fmla="*/ 2384425 w 21600"/>
              <a:gd name="T7" fmla="*/ 26749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3000" b="1">
                <a:ea typeface="宋体" panose="02010600030101010101" pitchFamily="2" charset="-122"/>
              </a:rPr>
              <a:t>设计 — 开发 — 测试 — 发布</a:t>
            </a:r>
            <a:endParaRPr lang="zh-CN" altLang="zh-CN">
              <a:ea typeface="宋体" panose="02010600030101010101" pitchFamily="2" charset="-122"/>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1266" name="AutoShape 1"/>
          <p:cNvSpPr/>
          <p:nvPr/>
        </p:nvSpPr>
        <p:spPr bwMode="auto">
          <a:xfrm>
            <a:off x="4203700" y="295275"/>
            <a:ext cx="4768850" cy="1325563"/>
          </a:xfrm>
          <a:custGeom>
            <a:avLst/>
            <a:gdLst>
              <a:gd name="T0" fmla="*/ 2384425 w 21600"/>
              <a:gd name="T1" fmla="*/ 662782 h 21600"/>
              <a:gd name="T2" fmla="*/ 2384425 w 21600"/>
              <a:gd name="T3" fmla="*/ 662782 h 21600"/>
              <a:gd name="T4" fmla="*/ 2384425 w 21600"/>
              <a:gd name="T5" fmla="*/ 662782 h 21600"/>
              <a:gd name="T6" fmla="*/ 2384425 w 21600"/>
              <a:gd name="T7" fmla="*/ 66278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开发与测试</a:t>
            </a:r>
            <a:endParaRPr lang="zh-CN" altLang="zh-CN">
              <a:ea typeface="宋体" panose="02010600030101010101" pitchFamily="2" charset="-122"/>
            </a:endParaRPr>
          </a:p>
        </p:txBody>
      </p:sp>
      <p:pic>
        <p:nvPicPr>
          <p:cNvPr id="11267" name="Picture 2" descr="twist-streamlined-authori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631950"/>
            <a:ext cx="4598987" cy="459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8" name="AutoShape 3"/>
          <p:cNvSpPr/>
          <p:nvPr/>
        </p:nvSpPr>
        <p:spPr bwMode="auto">
          <a:xfrm>
            <a:off x="541338" y="2252663"/>
            <a:ext cx="795337" cy="327025"/>
          </a:xfrm>
          <a:custGeom>
            <a:avLst/>
            <a:gdLst>
              <a:gd name="T0" fmla="*/ 397669 w 21600"/>
              <a:gd name="T1" fmla="*/ 163513 h 21600"/>
              <a:gd name="T2" fmla="*/ 397669 w 21600"/>
              <a:gd name="T3" fmla="*/ 163513 h 21600"/>
              <a:gd name="T4" fmla="*/ 397669 w 21600"/>
              <a:gd name="T5" fmla="*/ 163513 h 21600"/>
              <a:gd name="T6" fmla="*/ 397669 w 21600"/>
              <a:gd name="T7" fmla="*/ 163513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1500">
                <a:solidFill>
                  <a:srgbClr val="FFFFFF"/>
                </a:solidFill>
                <a:ea typeface="宋体" panose="02010600030101010101" pitchFamily="2" charset="-122"/>
              </a:rPr>
              <a:t>Angular</a:t>
            </a:r>
            <a:endParaRPr lang="zh-CN" altLang="zh-CN">
              <a:ea typeface="宋体" panose="02010600030101010101" pitchFamily="2" charset="-122"/>
            </a:endParaRPr>
          </a:p>
        </p:txBody>
      </p:sp>
      <p:sp>
        <p:nvSpPr>
          <p:cNvPr id="11269" name="AutoShape 4"/>
          <p:cNvSpPr/>
          <p:nvPr/>
        </p:nvSpPr>
        <p:spPr bwMode="auto">
          <a:xfrm>
            <a:off x="1693863" y="2322513"/>
            <a:ext cx="617537" cy="327025"/>
          </a:xfrm>
          <a:custGeom>
            <a:avLst/>
            <a:gdLst>
              <a:gd name="T0" fmla="*/ 308769 w 21600"/>
              <a:gd name="T1" fmla="*/ 163513 h 21600"/>
              <a:gd name="T2" fmla="*/ 308769 w 21600"/>
              <a:gd name="T3" fmla="*/ 163513 h 21600"/>
              <a:gd name="T4" fmla="*/ 308769 w 21600"/>
              <a:gd name="T5" fmla="*/ 163513 h 21600"/>
              <a:gd name="T6" fmla="*/ 308769 w 21600"/>
              <a:gd name="T7" fmla="*/ 163513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1500">
                <a:solidFill>
                  <a:srgbClr val="FFFFFF"/>
                </a:solidFill>
                <a:ea typeface="宋体" panose="02010600030101010101" pitchFamily="2" charset="-122"/>
              </a:rPr>
              <a:t>React</a:t>
            </a:r>
            <a:endParaRPr lang="zh-CN" altLang="zh-CN">
              <a:ea typeface="宋体" panose="02010600030101010101" pitchFamily="2" charset="-122"/>
            </a:endParaRPr>
          </a:p>
        </p:txBody>
      </p:sp>
      <p:sp>
        <p:nvSpPr>
          <p:cNvPr id="11270" name="AutoShape 5"/>
          <p:cNvSpPr/>
          <p:nvPr/>
        </p:nvSpPr>
        <p:spPr bwMode="auto">
          <a:xfrm>
            <a:off x="2717800" y="2171700"/>
            <a:ext cx="679450" cy="555625"/>
          </a:xfrm>
          <a:custGeom>
            <a:avLst/>
            <a:gdLst>
              <a:gd name="T0" fmla="*/ 339725 w 21600"/>
              <a:gd name="T1" fmla="*/ 277813 h 21600"/>
              <a:gd name="T2" fmla="*/ 339725 w 21600"/>
              <a:gd name="T3" fmla="*/ 277813 h 21600"/>
              <a:gd name="T4" fmla="*/ 339725 w 21600"/>
              <a:gd name="T5" fmla="*/ 277813 h 21600"/>
              <a:gd name="T6" fmla="*/ 339725 w 21600"/>
              <a:gd name="T7" fmla="*/ 277813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1500">
                <a:solidFill>
                  <a:srgbClr val="FFFFFF"/>
                </a:solidFill>
                <a:ea typeface="宋体" panose="02010600030101010101" pitchFamily="2" charset="-122"/>
              </a:rPr>
              <a:t>Style </a:t>
            </a:r>
            <a:endParaRPr lang="zh-CN" altLang="zh-CN" sz="1500">
              <a:solidFill>
                <a:srgbClr val="FFFFFF"/>
              </a:solidFill>
              <a:ea typeface="宋体" panose="02010600030101010101" pitchFamily="2" charset="-122"/>
            </a:endParaRPr>
          </a:p>
          <a:p>
            <a:pPr eaLnBrk="1"/>
            <a:r>
              <a:rPr lang="zh-CN" altLang="zh-CN" sz="1500">
                <a:solidFill>
                  <a:srgbClr val="FFFFFF"/>
                </a:solidFill>
                <a:ea typeface="宋体" panose="02010600030101010101" pitchFamily="2" charset="-122"/>
              </a:rPr>
              <a:t>Guide</a:t>
            </a:r>
            <a:endParaRPr lang="zh-CN" altLang="zh-CN">
              <a:ea typeface="宋体" panose="02010600030101010101" pitchFamily="2" charset="-122"/>
            </a:endParaRPr>
          </a:p>
        </p:txBody>
      </p:sp>
      <p:sp>
        <p:nvSpPr>
          <p:cNvPr id="11271" name="AutoShape 6"/>
          <p:cNvSpPr/>
          <p:nvPr/>
        </p:nvSpPr>
        <p:spPr bwMode="auto">
          <a:xfrm>
            <a:off x="3817938" y="2322513"/>
            <a:ext cx="482600" cy="325437"/>
          </a:xfrm>
          <a:custGeom>
            <a:avLst/>
            <a:gdLst>
              <a:gd name="T0" fmla="*/ 241300 w 21600"/>
              <a:gd name="T1" fmla="*/ 162719 h 21600"/>
              <a:gd name="T2" fmla="*/ 241300 w 21600"/>
              <a:gd name="T3" fmla="*/ 162719 h 21600"/>
              <a:gd name="T4" fmla="*/ 241300 w 21600"/>
              <a:gd name="T5" fmla="*/ 162719 h 21600"/>
              <a:gd name="T6" fmla="*/ 241300 w 21600"/>
              <a:gd name="T7" fmla="*/ 162719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1500">
                <a:solidFill>
                  <a:srgbClr val="FFFFFF"/>
                </a:solidFill>
                <a:ea typeface="宋体" panose="02010600030101010101" pitchFamily="2" charset="-122"/>
              </a:rPr>
              <a:t>AEM</a:t>
            </a:r>
            <a:endParaRPr lang="zh-CN" altLang="zh-CN">
              <a:ea typeface="宋体" panose="02010600030101010101" pitchFamily="2" charset="-122"/>
            </a:endParaRPr>
          </a:p>
        </p:txBody>
      </p:sp>
      <p:sp>
        <p:nvSpPr>
          <p:cNvPr id="11272" name="AutoShape 7"/>
          <p:cNvSpPr/>
          <p:nvPr/>
        </p:nvSpPr>
        <p:spPr bwMode="auto">
          <a:xfrm>
            <a:off x="2274888" y="5359400"/>
            <a:ext cx="481012" cy="325438"/>
          </a:xfrm>
          <a:custGeom>
            <a:avLst/>
            <a:gdLst>
              <a:gd name="T0" fmla="*/ 240507 w 21600"/>
              <a:gd name="T1" fmla="*/ 162719 h 21600"/>
              <a:gd name="T2" fmla="*/ 240507 w 21600"/>
              <a:gd name="T3" fmla="*/ 162719 h 21600"/>
              <a:gd name="T4" fmla="*/ 240507 w 21600"/>
              <a:gd name="T5" fmla="*/ 162719 h 21600"/>
              <a:gd name="T6" fmla="*/ 240507 w 21600"/>
              <a:gd name="T7" fmla="*/ 162719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1500">
                <a:solidFill>
                  <a:srgbClr val="FFFFFF"/>
                </a:solidFill>
                <a:ea typeface="宋体" panose="02010600030101010101" pitchFamily="2" charset="-122"/>
              </a:rPr>
              <a:t>AWS</a:t>
            </a:r>
            <a:endParaRPr lang="zh-CN" altLang="zh-CN">
              <a:ea typeface="宋体" panose="02010600030101010101" pitchFamily="2" charset="-122"/>
            </a:endParaRPr>
          </a:p>
        </p:txBody>
      </p:sp>
      <p:sp>
        <p:nvSpPr>
          <p:cNvPr id="11273" name="AutoShape 8"/>
          <p:cNvSpPr/>
          <p:nvPr/>
        </p:nvSpPr>
        <p:spPr bwMode="auto">
          <a:xfrm>
            <a:off x="1682750" y="4343400"/>
            <a:ext cx="517525" cy="325438"/>
          </a:xfrm>
          <a:custGeom>
            <a:avLst/>
            <a:gdLst>
              <a:gd name="T0" fmla="*/ 258763 w 21600"/>
              <a:gd name="T1" fmla="*/ 162719 h 21600"/>
              <a:gd name="T2" fmla="*/ 258763 w 21600"/>
              <a:gd name="T3" fmla="*/ 162719 h 21600"/>
              <a:gd name="T4" fmla="*/ 258763 w 21600"/>
              <a:gd name="T5" fmla="*/ 162719 h 21600"/>
              <a:gd name="T6" fmla="*/ 258763 w 21600"/>
              <a:gd name="T7" fmla="*/ 162719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1500">
                <a:solidFill>
                  <a:srgbClr val="FFFFFF"/>
                </a:solidFill>
                <a:ea typeface="宋体" panose="02010600030101010101" pitchFamily="2" charset="-122"/>
              </a:rPr>
              <a:t>Java</a:t>
            </a:r>
            <a:endParaRPr lang="zh-CN" altLang="zh-CN">
              <a:ea typeface="宋体" panose="02010600030101010101" pitchFamily="2" charset="-122"/>
            </a:endParaRPr>
          </a:p>
        </p:txBody>
      </p:sp>
      <p:sp>
        <p:nvSpPr>
          <p:cNvPr id="11274" name="AutoShape 9"/>
          <p:cNvSpPr/>
          <p:nvPr/>
        </p:nvSpPr>
        <p:spPr bwMode="auto">
          <a:xfrm>
            <a:off x="2709863" y="4214813"/>
            <a:ext cx="638175" cy="555625"/>
          </a:xfrm>
          <a:custGeom>
            <a:avLst/>
            <a:gdLst>
              <a:gd name="T0" fmla="*/ 318294 w 21600"/>
              <a:gd name="T1" fmla="*/ 277813 h 21600"/>
              <a:gd name="T2" fmla="*/ 318294 w 21600"/>
              <a:gd name="T3" fmla="*/ 277813 h 21600"/>
              <a:gd name="T4" fmla="*/ 318294 w 21600"/>
              <a:gd name="T5" fmla="*/ 277813 h 21600"/>
              <a:gd name="T6" fmla="*/ 318294 w 21600"/>
              <a:gd name="T7" fmla="*/ 277813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1500">
                <a:solidFill>
                  <a:srgbClr val="FFFFFF"/>
                </a:solidFill>
                <a:ea typeface="宋体" panose="02010600030101010101" pitchFamily="2" charset="-122"/>
              </a:rPr>
              <a:t>Java</a:t>
            </a:r>
            <a:endParaRPr lang="zh-CN" altLang="zh-CN" sz="1500">
              <a:solidFill>
                <a:srgbClr val="FFFFFF"/>
              </a:solidFill>
              <a:ea typeface="宋体" panose="02010600030101010101" pitchFamily="2" charset="-122"/>
            </a:endParaRPr>
          </a:p>
          <a:p>
            <a:pPr eaLnBrk="1"/>
            <a:r>
              <a:rPr lang="zh-CN" altLang="zh-CN" sz="1500">
                <a:solidFill>
                  <a:srgbClr val="FFFFFF"/>
                </a:solidFill>
                <a:ea typeface="宋体" panose="02010600030101010101" pitchFamily="2" charset="-122"/>
              </a:rPr>
              <a:t>Script</a:t>
            </a:r>
            <a:endParaRPr lang="zh-CN" altLang="zh-CN">
              <a:ea typeface="宋体" panose="02010600030101010101" pitchFamily="2" charset="-122"/>
            </a:endParaRPr>
          </a:p>
        </p:txBody>
      </p:sp>
      <p:sp>
        <p:nvSpPr>
          <p:cNvPr id="11275" name="AutoShape 10"/>
          <p:cNvSpPr/>
          <p:nvPr/>
        </p:nvSpPr>
        <p:spPr bwMode="auto">
          <a:xfrm>
            <a:off x="1074738" y="3327400"/>
            <a:ext cx="714375" cy="325438"/>
          </a:xfrm>
          <a:custGeom>
            <a:avLst/>
            <a:gdLst>
              <a:gd name="T0" fmla="*/ 357188 w 21600"/>
              <a:gd name="T1" fmla="*/ 162719 h 21600"/>
              <a:gd name="T2" fmla="*/ 357188 w 21600"/>
              <a:gd name="T3" fmla="*/ 162719 h 21600"/>
              <a:gd name="T4" fmla="*/ 357188 w 21600"/>
              <a:gd name="T5" fmla="*/ 162719 h 21600"/>
              <a:gd name="T6" fmla="*/ 357188 w 21600"/>
              <a:gd name="T7" fmla="*/ 162719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1500">
                <a:solidFill>
                  <a:srgbClr val="FFFFFF"/>
                </a:solidFill>
                <a:ea typeface="宋体" panose="02010600030101010101" pitchFamily="2" charset="-122"/>
              </a:rPr>
              <a:t>Gradle</a:t>
            </a:r>
            <a:endParaRPr lang="zh-CN" altLang="zh-CN">
              <a:ea typeface="宋体" panose="02010600030101010101" pitchFamily="2" charset="-122"/>
            </a:endParaRPr>
          </a:p>
        </p:txBody>
      </p:sp>
      <p:sp>
        <p:nvSpPr>
          <p:cNvPr id="11276" name="AutoShape 11"/>
          <p:cNvSpPr/>
          <p:nvPr/>
        </p:nvSpPr>
        <p:spPr bwMode="auto">
          <a:xfrm>
            <a:off x="2141538" y="3263900"/>
            <a:ext cx="679450" cy="325438"/>
          </a:xfrm>
          <a:custGeom>
            <a:avLst/>
            <a:gdLst>
              <a:gd name="T0" fmla="*/ 339725 w 21600"/>
              <a:gd name="T1" fmla="*/ 162719 h 21600"/>
              <a:gd name="T2" fmla="*/ 339725 w 21600"/>
              <a:gd name="T3" fmla="*/ 162719 h 21600"/>
              <a:gd name="T4" fmla="*/ 339725 w 21600"/>
              <a:gd name="T5" fmla="*/ 162719 h 21600"/>
              <a:gd name="T6" fmla="*/ 339725 w 21600"/>
              <a:gd name="T7" fmla="*/ 162719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1500">
                <a:solidFill>
                  <a:srgbClr val="FFFFFF"/>
                </a:solidFill>
                <a:ea typeface="宋体" panose="02010600030101010101" pitchFamily="2" charset="-122"/>
              </a:rPr>
              <a:t>REST</a:t>
            </a:r>
            <a:r>
              <a:rPr lang="en-US" altLang="zh-CN" sz="1500">
                <a:solidFill>
                  <a:srgbClr val="FFFFFF"/>
                </a:solidFill>
                <a:ea typeface="宋体" panose="02010600030101010101" pitchFamily="2" charset="-122"/>
              </a:rPr>
              <a:t>ful</a:t>
            </a:r>
            <a:endParaRPr lang="en-US" altLang="zh-CN" sz="1500">
              <a:solidFill>
                <a:srgbClr val="FFFFFF"/>
              </a:solidFill>
              <a:ea typeface="宋体" panose="02010600030101010101" pitchFamily="2" charset="-122"/>
            </a:endParaRPr>
          </a:p>
          <a:p>
            <a:pPr eaLnBrk="1"/>
            <a:r>
              <a:rPr lang="en-US" altLang="zh-CN" sz="1500">
                <a:solidFill>
                  <a:srgbClr val="FFFFFF"/>
                </a:solidFill>
                <a:ea typeface="宋体" panose="02010600030101010101" pitchFamily="2" charset="-122"/>
              </a:rPr>
              <a:t>API</a:t>
            </a:r>
            <a:endParaRPr lang="zh-CN" altLang="zh-CN">
              <a:ea typeface="宋体" panose="02010600030101010101" pitchFamily="2" charset="-122"/>
            </a:endParaRPr>
          </a:p>
        </p:txBody>
      </p:sp>
      <p:sp>
        <p:nvSpPr>
          <p:cNvPr id="11277" name="AutoShape 12"/>
          <p:cNvSpPr/>
          <p:nvPr/>
        </p:nvSpPr>
        <p:spPr bwMode="auto">
          <a:xfrm>
            <a:off x="3165475" y="3302000"/>
            <a:ext cx="703263" cy="325438"/>
          </a:xfrm>
          <a:custGeom>
            <a:avLst/>
            <a:gdLst>
              <a:gd name="T0" fmla="*/ 351632 w 21600"/>
              <a:gd name="T1" fmla="*/ 162719 h 21600"/>
              <a:gd name="T2" fmla="*/ 351632 w 21600"/>
              <a:gd name="T3" fmla="*/ 162719 h 21600"/>
              <a:gd name="T4" fmla="*/ 351632 w 21600"/>
              <a:gd name="T5" fmla="*/ 162719 h 21600"/>
              <a:gd name="T6" fmla="*/ 351632 w 21600"/>
              <a:gd name="T7" fmla="*/ 162719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1500">
                <a:solidFill>
                  <a:srgbClr val="FFFFFF"/>
                </a:solidFill>
                <a:ea typeface="宋体" panose="02010600030101010101" pitchFamily="2" charset="-122"/>
              </a:rPr>
              <a:t>Splunk</a:t>
            </a:r>
            <a:endParaRPr lang="zh-CN" altLang="zh-CN">
              <a:ea typeface="宋体" panose="02010600030101010101" pitchFamily="2" charset="-122"/>
            </a:endParaRPr>
          </a:p>
        </p:txBody>
      </p:sp>
      <p:pic>
        <p:nvPicPr>
          <p:cNvPr id="11278" name="Picture 13" descr="twist-streamlined-authorin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11675" y="1631950"/>
            <a:ext cx="4598988" cy="459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79" name="AutoShape 14"/>
          <p:cNvSpPr/>
          <p:nvPr/>
        </p:nvSpPr>
        <p:spPr bwMode="auto">
          <a:xfrm>
            <a:off x="5145088" y="5332413"/>
            <a:ext cx="338137" cy="307975"/>
          </a:xfrm>
          <a:custGeom>
            <a:avLst/>
            <a:gdLst>
              <a:gd name="T0" fmla="*/ 169069 w 21600"/>
              <a:gd name="T1" fmla="*/ 153988 h 21600"/>
              <a:gd name="T2" fmla="*/ 169069 w 21600"/>
              <a:gd name="T3" fmla="*/ 153988 h 21600"/>
              <a:gd name="T4" fmla="*/ 169069 w 21600"/>
              <a:gd name="T5" fmla="*/ 153988 h 21600"/>
              <a:gd name="T6" fmla="*/ 169069 w 21600"/>
              <a:gd name="T7" fmla="*/ 15398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1500">
                <a:solidFill>
                  <a:srgbClr val="FFFFFF"/>
                </a:solidFill>
                <a:ea typeface="宋体" panose="02010600030101010101" pitchFamily="2" charset="-122"/>
              </a:rPr>
              <a:t>UT</a:t>
            </a:r>
            <a:endParaRPr lang="zh-CN" altLang="zh-CN">
              <a:ea typeface="宋体" panose="02010600030101010101" pitchFamily="2" charset="-122"/>
            </a:endParaRPr>
          </a:p>
        </p:txBody>
      </p:sp>
      <p:sp>
        <p:nvSpPr>
          <p:cNvPr id="11280" name="AutoShape 15"/>
          <p:cNvSpPr/>
          <p:nvPr/>
        </p:nvSpPr>
        <p:spPr bwMode="auto">
          <a:xfrm>
            <a:off x="6132513" y="5332413"/>
            <a:ext cx="449262" cy="307975"/>
          </a:xfrm>
          <a:custGeom>
            <a:avLst/>
            <a:gdLst>
              <a:gd name="T0" fmla="*/ 224631 w 21600"/>
              <a:gd name="T1" fmla="*/ 153988 h 21600"/>
              <a:gd name="T2" fmla="*/ 224631 w 21600"/>
              <a:gd name="T3" fmla="*/ 153988 h 21600"/>
              <a:gd name="T4" fmla="*/ 224631 w 21600"/>
              <a:gd name="T5" fmla="*/ 153988 h 21600"/>
              <a:gd name="T6" fmla="*/ 224631 w 21600"/>
              <a:gd name="T7" fmla="*/ 15398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1500">
                <a:solidFill>
                  <a:srgbClr val="FFFFFF"/>
                </a:solidFill>
                <a:ea typeface="宋体" panose="02010600030101010101" pitchFamily="2" charset="-122"/>
              </a:rPr>
              <a:t>TDD</a:t>
            </a:r>
            <a:endParaRPr lang="zh-CN" altLang="zh-CN">
              <a:ea typeface="宋体" panose="02010600030101010101" pitchFamily="2" charset="-122"/>
            </a:endParaRPr>
          </a:p>
        </p:txBody>
      </p:sp>
      <p:sp>
        <p:nvSpPr>
          <p:cNvPr id="11281" name="AutoShape 16"/>
          <p:cNvSpPr/>
          <p:nvPr/>
        </p:nvSpPr>
        <p:spPr bwMode="auto">
          <a:xfrm>
            <a:off x="7161213" y="5337175"/>
            <a:ext cx="446087" cy="307975"/>
          </a:xfrm>
          <a:custGeom>
            <a:avLst/>
            <a:gdLst>
              <a:gd name="T0" fmla="*/ 223044 w 21600"/>
              <a:gd name="T1" fmla="*/ 153988 h 21600"/>
              <a:gd name="T2" fmla="*/ 223044 w 21600"/>
              <a:gd name="T3" fmla="*/ 153988 h 21600"/>
              <a:gd name="T4" fmla="*/ 223044 w 21600"/>
              <a:gd name="T5" fmla="*/ 153988 h 21600"/>
              <a:gd name="T6" fmla="*/ 223044 w 21600"/>
              <a:gd name="T7" fmla="*/ 15398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1500">
                <a:solidFill>
                  <a:srgbClr val="FFFFFF"/>
                </a:solidFill>
                <a:ea typeface="宋体" panose="02010600030101010101" pitchFamily="2" charset="-122"/>
              </a:rPr>
              <a:t>BDD</a:t>
            </a:r>
            <a:endParaRPr lang="zh-CN" altLang="zh-CN">
              <a:ea typeface="宋体" panose="02010600030101010101" pitchFamily="2" charset="-122"/>
            </a:endParaRPr>
          </a:p>
        </p:txBody>
      </p:sp>
      <p:sp>
        <p:nvSpPr>
          <p:cNvPr id="11282" name="AutoShape 17"/>
          <p:cNvSpPr/>
          <p:nvPr/>
        </p:nvSpPr>
        <p:spPr bwMode="auto">
          <a:xfrm>
            <a:off x="7456488" y="4344988"/>
            <a:ext cx="887412" cy="282575"/>
          </a:xfrm>
          <a:custGeom>
            <a:avLst/>
            <a:gdLst>
              <a:gd name="T0" fmla="*/ 443707 w 21600"/>
              <a:gd name="T1" fmla="*/ 141288 h 21600"/>
              <a:gd name="T2" fmla="*/ 443707 w 21600"/>
              <a:gd name="T3" fmla="*/ 141288 h 21600"/>
              <a:gd name="T4" fmla="*/ 443707 w 21600"/>
              <a:gd name="T5" fmla="*/ 141288 h 21600"/>
              <a:gd name="T6" fmla="*/ 443707 w 21600"/>
              <a:gd name="T7" fmla="*/ 14128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1300" b="1">
                <a:solidFill>
                  <a:srgbClr val="FFFFFF"/>
                </a:solidFill>
                <a:ea typeface="宋体" panose="02010600030101010101" pitchFamily="2" charset="-122"/>
              </a:rPr>
              <a:t>Cucumber</a:t>
            </a:r>
            <a:endParaRPr lang="zh-CN" altLang="zh-CN">
              <a:ea typeface="宋体" panose="02010600030101010101" pitchFamily="2" charset="-122"/>
            </a:endParaRPr>
          </a:p>
        </p:txBody>
      </p:sp>
      <p:sp>
        <p:nvSpPr>
          <p:cNvPr id="11283" name="AutoShape 18"/>
          <p:cNvSpPr/>
          <p:nvPr/>
        </p:nvSpPr>
        <p:spPr bwMode="auto">
          <a:xfrm>
            <a:off x="5495925" y="4330700"/>
            <a:ext cx="636588" cy="306388"/>
          </a:xfrm>
          <a:custGeom>
            <a:avLst/>
            <a:gdLst>
              <a:gd name="T0" fmla="*/ 318294 w 21600"/>
              <a:gd name="T1" fmla="*/ 153194 h 21600"/>
              <a:gd name="T2" fmla="*/ 318294 w 21600"/>
              <a:gd name="T3" fmla="*/ 153194 h 21600"/>
              <a:gd name="T4" fmla="*/ 318294 w 21600"/>
              <a:gd name="T5" fmla="*/ 153194 h 21600"/>
              <a:gd name="T6" fmla="*/ 318294 w 21600"/>
              <a:gd name="T7" fmla="*/ 15319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1500">
                <a:solidFill>
                  <a:srgbClr val="FFFFFF"/>
                </a:solidFill>
                <a:ea typeface="宋体" panose="02010600030101010101" pitchFamily="2" charset="-122"/>
              </a:rPr>
              <a:t>Guage</a:t>
            </a:r>
            <a:endParaRPr lang="zh-CN" altLang="zh-CN">
              <a:ea typeface="宋体" panose="02010600030101010101" pitchFamily="2" charset="-122"/>
            </a:endParaRPr>
          </a:p>
        </p:txBody>
      </p:sp>
      <p:sp>
        <p:nvSpPr>
          <p:cNvPr id="11284" name="AutoShape 19"/>
          <p:cNvSpPr/>
          <p:nvPr/>
        </p:nvSpPr>
        <p:spPr bwMode="auto">
          <a:xfrm>
            <a:off x="6483350" y="4184650"/>
            <a:ext cx="758825" cy="523875"/>
          </a:xfrm>
          <a:custGeom>
            <a:avLst/>
            <a:gdLst>
              <a:gd name="T0" fmla="*/ 379413 w 21600"/>
              <a:gd name="T1" fmla="*/ 261938 h 21600"/>
              <a:gd name="T2" fmla="*/ 379413 w 21600"/>
              <a:gd name="T3" fmla="*/ 261938 h 21600"/>
              <a:gd name="T4" fmla="*/ 379413 w 21600"/>
              <a:gd name="T5" fmla="*/ 261938 h 21600"/>
              <a:gd name="T6" fmla="*/ 379413 w 21600"/>
              <a:gd name="T7" fmla="*/ 26193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1500">
                <a:solidFill>
                  <a:srgbClr val="FFFFFF"/>
                </a:solidFill>
                <a:ea typeface="宋体" panose="02010600030101010101" pitchFamily="2" charset="-122"/>
              </a:rPr>
              <a:t>Rest</a:t>
            </a:r>
            <a:endParaRPr lang="zh-CN" altLang="zh-CN" sz="1500">
              <a:solidFill>
                <a:srgbClr val="FFFFFF"/>
              </a:solidFill>
              <a:ea typeface="宋体" panose="02010600030101010101" pitchFamily="2" charset="-122"/>
            </a:endParaRPr>
          </a:p>
          <a:p>
            <a:pPr eaLnBrk="1"/>
            <a:r>
              <a:rPr lang="zh-CN" altLang="zh-CN" sz="1500">
                <a:solidFill>
                  <a:srgbClr val="FFFFFF"/>
                </a:solidFill>
                <a:ea typeface="宋体" panose="02010600030101010101" pitchFamily="2" charset="-122"/>
              </a:rPr>
              <a:t>Assured</a:t>
            </a:r>
            <a:endParaRPr lang="zh-CN" altLang="zh-CN">
              <a:ea typeface="宋体" panose="02010600030101010101" pitchFamily="2" charset="-122"/>
            </a:endParaRPr>
          </a:p>
        </p:txBody>
      </p:sp>
      <p:sp>
        <p:nvSpPr>
          <p:cNvPr id="11285" name="AutoShape 20"/>
          <p:cNvSpPr/>
          <p:nvPr/>
        </p:nvSpPr>
        <p:spPr bwMode="auto">
          <a:xfrm>
            <a:off x="6472238" y="2200275"/>
            <a:ext cx="828675" cy="295275"/>
          </a:xfrm>
          <a:custGeom>
            <a:avLst/>
            <a:gdLst>
              <a:gd name="T0" fmla="*/ 414338 w 21600"/>
              <a:gd name="T1" fmla="*/ 147638 h 21600"/>
              <a:gd name="T2" fmla="*/ 414338 w 21600"/>
              <a:gd name="T3" fmla="*/ 147638 h 21600"/>
              <a:gd name="T4" fmla="*/ 414338 w 21600"/>
              <a:gd name="T5" fmla="*/ 147638 h 21600"/>
              <a:gd name="T6" fmla="*/ 414338 w 21600"/>
              <a:gd name="T7" fmla="*/ 14763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1400">
                <a:solidFill>
                  <a:srgbClr val="FFFFFF"/>
                </a:solidFill>
                <a:ea typeface="宋体" panose="02010600030101010101" pitchFamily="2" charset="-122"/>
              </a:rPr>
              <a:t>Selenium</a:t>
            </a:r>
            <a:endParaRPr lang="zh-CN" altLang="zh-CN">
              <a:ea typeface="宋体" panose="02010600030101010101" pitchFamily="2" charset="-122"/>
            </a:endParaRPr>
          </a:p>
        </p:txBody>
      </p:sp>
      <p:sp>
        <p:nvSpPr>
          <p:cNvPr id="11286" name="AutoShape 21"/>
          <p:cNvSpPr/>
          <p:nvPr/>
        </p:nvSpPr>
        <p:spPr bwMode="auto">
          <a:xfrm>
            <a:off x="5984875" y="3292475"/>
            <a:ext cx="719138" cy="307975"/>
          </a:xfrm>
          <a:custGeom>
            <a:avLst/>
            <a:gdLst>
              <a:gd name="T0" fmla="*/ 359569 w 21600"/>
              <a:gd name="T1" fmla="*/ 153988 h 21600"/>
              <a:gd name="T2" fmla="*/ 359569 w 21600"/>
              <a:gd name="T3" fmla="*/ 153988 h 21600"/>
              <a:gd name="T4" fmla="*/ 359569 w 21600"/>
              <a:gd name="T5" fmla="*/ 153988 h 21600"/>
              <a:gd name="T6" fmla="*/ 359569 w 21600"/>
              <a:gd name="T7" fmla="*/ 15398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1500">
                <a:solidFill>
                  <a:srgbClr val="FFFFFF"/>
                </a:solidFill>
                <a:ea typeface="宋体" panose="02010600030101010101" pitchFamily="2" charset="-122"/>
              </a:rPr>
              <a:t>Gatling</a:t>
            </a:r>
            <a:endParaRPr lang="zh-CN" altLang="zh-CN">
              <a:ea typeface="宋体" panose="02010600030101010101" pitchFamily="2" charset="-122"/>
            </a:endParaRPr>
          </a:p>
        </p:txBody>
      </p:sp>
      <p:sp>
        <p:nvSpPr>
          <p:cNvPr id="11287" name="AutoShape 22"/>
          <p:cNvSpPr/>
          <p:nvPr/>
        </p:nvSpPr>
        <p:spPr bwMode="auto">
          <a:xfrm>
            <a:off x="8253413" y="5337175"/>
            <a:ext cx="315912" cy="307975"/>
          </a:xfrm>
          <a:custGeom>
            <a:avLst/>
            <a:gdLst>
              <a:gd name="T0" fmla="*/ 157956 w 21600"/>
              <a:gd name="T1" fmla="*/ 153988 h 21600"/>
              <a:gd name="T2" fmla="*/ 157956 w 21600"/>
              <a:gd name="T3" fmla="*/ 153988 h 21600"/>
              <a:gd name="T4" fmla="*/ 157956 w 21600"/>
              <a:gd name="T5" fmla="*/ 153988 h 21600"/>
              <a:gd name="T6" fmla="*/ 157956 w 21600"/>
              <a:gd name="T7" fmla="*/ 15398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1500">
                <a:solidFill>
                  <a:srgbClr val="FFFFFF"/>
                </a:solidFill>
                <a:ea typeface="宋体" panose="02010600030101010101" pitchFamily="2" charset="-122"/>
              </a:rPr>
              <a:t>ET</a:t>
            </a:r>
            <a:endParaRPr lang="zh-CN" altLang="zh-CN">
              <a:ea typeface="宋体" panose="02010600030101010101" pitchFamily="2" charset="-122"/>
            </a:endParaRPr>
          </a:p>
        </p:txBody>
      </p:sp>
      <p:sp>
        <p:nvSpPr>
          <p:cNvPr id="11288" name="AutoShape 23"/>
          <p:cNvSpPr/>
          <p:nvPr/>
        </p:nvSpPr>
        <p:spPr bwMode="auto">
          <a:xfrm>
            <a:off x="7051675" y="3263900"/>
            <a:ext cx="598488" cy="301625"/>
          </a:xfrm>
          <a:custGeom>
            <a:avLst/>
            <a:gdLst>
              <a:gd name="T0" fmla="*/ 299244 w 21600"/>
              <a:gd name="T1" fmla="*/ 150813 h 21600"/>
              <a:gd name="T2" fmla="*/ 299244 w 21600"/>
              <a:gd name="T3" fmla="*/ 150813 h 21600"/>
              <a:gd name="T4" fmla="*/ 299244 w 21600"/>
              <a:gd name="T5" fmla="*/ 150813 h 21600"/>
              <a:gd name="T6" fmla="*/ 299244 w 21600"/>
              <a:gd name="T7" fmla="*/ 150813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defTabSz="457200">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742950" indent="-285750" defTabSz="457200">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1143000" indent="-228600" defTabSz="457200">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1600200" indent="-228600" defTabSz="457200">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2057400" indent="-228600" defTabSz="457200">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514600" indent="-228600" defTabSz="45720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2971800" indent="-228600" defTabSz="45720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3429000" indent="-228600" defTabSz="45720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3886200" indent="-228600" defTabSz="45720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eaLnBrk="1">
              <a:spcBef>
                <a:spcPts val="300"/>
              </a:spcBef>
            </a:pPr>
            <a:r>
              <a:rPr lang="zh-CN" altLang="zh-CN" sz="1500">
                <a:solidFill>
                  <a:srgbClr val="FFFFFF"/>
                </a:solidFill>
                <a:latin typeface="Arial" panose="020B0604020202020204" pitchFamily="34" charset="0"/>
                <a:ea typeface="Trebuchet MS" panose="020B0603020202020204" pitchFamily="34" charset="0"/>
                <a:cs typeface="Arial" panose="020B0604020202020204" pitchFamily="34" charset="0"/>
                <a:sym typeface="Arial" panose="020B0604020202020204" pitchFamily="34" charset="0"/>
              </a:rPr>
              <a:t>PACT</a:t>
            </a:r>
            <a:endParaRPr lang="zh-CN" altLang="zh-CN" sz="1800">
              <a:latin typeface="Trebuchet MS" panose="020B0603020202020204" pitchFamily="34" charset="0"/>
              <a:ea typeface="Trebuchet MS" panose="020B0603020202020204" pitchFamily="34" charset="0"/>
              <a:cs typeface="Arial" panose="020B0604020202020204" pitchFamily="34" charset="0"/>
              <a:sym typeface="Trebuchet MS" panose="020B0603020202020204" pitchFamily="34" charset="0"/>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2290" name="AutoShape 1"/>
          <p:cNvSpPr/>
          <p:nvPr/>
        </p:nvSpPr>
        <p:spPr bwMode="auto">
          <a:xfrm>
            <a:off x="1087438" y="3128963"/>
            <a:ext cx="3795712" cy="598487"/>
          </a:xfrm>
          <a:custGeom>
            <a:avLst/>
            <a:gdLst>
              <a:gd name="T0" fmla="*/ 1897856 w 21600"/>
              <a:gd name="T1" fmla="*/ 299244 h 21600"/>
              <a:gd name="T2" fmla="*/ 1897856 w 21600"/>
              <a:gd name="T3" fmla="*/ 299244 h 21600"/>
              <a:gd name="T4" fmla="*/ 1897856 w 21600"/>
              <a:gd name="T5" fmla="*/ 299244 h 21600"/>
              <a:gd name="T6" fmla="*/ 1897856 w 21600"/>
              <a:gd name="T7" fmla="*/ 29924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r>
              <a:rPr lang="zh-CN" altLang="zh-CN" sz="4000" b="1">
                <a:ea typeface="宋体" panose="02010600030101010101" pitchFamily="2" charset="-122"/>
              </a:rPr>
              <a:t>一些痛点和挑战</a:t>
            </a:r>
            <a:endParaRPr lang="zh-CN" altLang="zh-CN">
              <a:ea typeface="宋体" panose="02010600030101010101" pitchFamily="2" charset="-122"/>
            </a:endParaRPr>
          </a:p>
        </p:txBody>
      </p:sp>
      <p:pic>
        <p:nvPicPr>
          <p:cNvPr id="2" name="Picture 2" descr="Glyph Inventory 1_bug.jpg"/>
          <p:cNvPicPr>
            <a:picLocks noChangeAspect="1"/>
          </p:cNvPicPr>
          <p:nvPr/>
        </p:nvPicPr>
        <p:blipFill>
          <a:blip r:embed="rId2"/>
          <a:srcRect/>
          <a:stretch>
            <a:fillRect/>
          </a:stretch>
        </p:blipFill>
        <p:spPr bwMode="auto">
          <a:xfrm>
            <a:off x="5465763" y="2133600"/>
            <a:ext cx="2589212" cy="2589213"/>
          </a:xfrm>
          <a:prstGeom prst="rect">
            <a:avLst/>
          </a:prstGeom>
          <a:noFill/>
          <a:ln>
            <a:noFill/>
          </a:ln>
          <a:effectLst>
            <a:outerShdw blurRad="254000" dist="127000" dir="16200000" algn="ctr"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type="none" w="med" len="med"/>
                <a:tailEnd type="none" w="med" len="med"/>
              </a14:hiddenLine>
            </a:ext>
          </a:extLst>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13313" name="Picture 1" descr="icon_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7350" y="5559425"/>
            <a:ext cx="8589963"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4" name="Picture 2" descr="icon_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7350" y="4573588"/>
            <a:ext cx="8589963"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5" name="Picture 3" descr="icon_3.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6888" y="1408113"/>
            <a:ext cx="2659062" cy="311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6" name="Picture 4" descr="Screen Shot 2017-02-08 at 7.48.37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2600" y="1260475"/>
            <a:ext cx="8177213" cy="552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8" name="AutoShape 5"/>
          <p:cNvSpPr/>
          <p:nvPr/>
        </p:nvSpPr>
        <p:spPr bwMode="auto">
          <a:xfrm>
            <a:off x="3857625" y="166688"/>
            <a:ext cx="5130800" cy="1325562"/>
          </a:xfrm>
          <a:custGeom>
            <a:avLst/>
            <a:gdLst>
              <a:gd name="T0" fmla="*/ 2565400 w 21600"/>
              <a:gd name="T1" fmla="*/ 662781 h 21600"/>
              <a:gd name="T2" fmla="*/ 2565400 w 21600"/>
              <a:gd name="T3" fmla="*/ 662781 h 21600"/>
              <a:gd name="T4" fmla="*/ 2565400 w 21600"/>
              <a:gd name="T5" fmla="*/ 662781 h 21600"/>
              <a:gd name="T6" fmla="*/ 2565400 w 21600"/>
              <a:gd name="T7" fmla="*/ 6627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1pPr>
            <a:lvl2pPr marL="742950" indent="-28575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2pPr>
            <a:lvl3pPr marL="11430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3pPr>
            <a:lvl4pPr marL="16002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4pPr>
            <a:lvl5pPr marL="2057400" indent="-228600" defTabSz="685800">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5pPr>
            <a:lvl6pPr marL="25146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6pPr>
            <a:lvl7pPr marL="29718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7pPr>
            <a:lvl8pPr marL="34290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8pPr>
            <a:lvl9pPr marL="3886200" indent="-228600" defTabSz="685800" eaLnBrk="0" fontAlgn="base" hangingPunct="0">
              <a:spcBef>
                <a:spcPct val="0"/>
              </a:spcBef>
              <a:spcAft>
                <a:spcPct val="0"/>
              </a:spcAft>
              <a:defRPr>
                <a:solidFill>
                  <a:srgbClr val="000000"/>
                </a:solidFill>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lvl9pPr>
          </a:lstStyle>
          <a:p>
            <a:pPr eaLnBrk="1">
              <a:lnSpc>
                <a:spcPct val="90000"/>
              </a:lnSpc>
            </a:pPr>
            <a:r>
              <a:rPr lang="zh-CN" altLang="zh-CN" sz="3300" b="1">
                <a:latin typeface="Helvetica" panose="020B0604020202020204" pitchFamily="34" charset="0"/>
                <a:ea typeface="宋体" panose="02010600030101010101" pitchFamily="2" charset="-122"/>
                <a:sym typeface="Helvetica" panose="020B0604020202020204" pitchFamily="34" charset="0"/>
              </a:rPr>
              <a:t>一些痛点 — Icon</a:t>
            </a:r>
            <a:endParaRPr lang="zh-CN" altLang="zh-CN">
              <a:ea typeface="宋体" panose="02010600030101010101"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animEffect transition="in" filter="dissolve">
                                      <p:cBhvr>
                                        <p:cTn id="7" dur="400"/>
                                        <p:tgtEl>
                                          <p:spTgt spid="133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314"/>
                                        </p:tgtEl>
                                        <p:attrNameLst>
                                          <p:attrName>style.visibility</p:attrName>
                                        </p:attrNameLst>
                                      </p:cBhvr>
                                      <p:to>
                                        <p:strVal val="visible"/>
                                      </p:to>
                                    </p:set>
                                    <p:animEffect transition="in" filter="dissolve">
                                      <p:cBhvr>
                                        <p:cTn id="12" dur="400"/>
                                        <p:tgtEl>
                                          <p:spTgt spid="13314"/>
                                        </p:tgtEl>
                                      </p:cBhvr>
                                    </p:animEffect>
                                  </p:childTnLst>
                                </p:cTn>
                              </p:par>
                              <p:par>
                                <p:cTn id="13" presetID="9" presetClass="entr" presetSubtype="0" fill="hold" nodeType="withEffect">
                                  <p:stCondLst>
                                    <p:cond delay="0"/>
                                  </p:stCondLst>
                                  <p:childTnLst>
                                    <p:set>
                                      <p:cBhvr>
                                        <p:cTn id="14" dur="1" fill="hold">
                                          <p:stCondLst>
                                            <p:cond delay="0"/>
                                          </p:stCondLst>
                                        </p:cTn>
                                        <p:tgtEl>
                                          <p:spTgt spid="13313"/>
                                        </p:tgtEl>
                                        <p:attrNameLst>
                                          <p:attrName>style.visibility</p:attrName>
                                        </p:attrNameLst>
                                      </p:cBhvr>
                                      <p:to>
                                        <p:strVal val="visible"/>
                                      </p:to>
                                    </p:set>
                                    <p:animEffect transition="in" filter="dissolve">
                                      <p:cBhvr>
                                        <p:cTn id="15" dur="400"/>
                                        <p:tgtEl>
                                          <p:spTgt spid="1331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3316"/>
                                        </p:tgtEl>
                                        <p:attrNameLst>
                                          <p:attrName>style.visibility</p:attrName>
                                        </p:attrNameLst>
                                      </p:cBhvr>
                                      <p:to>
                                        <p:strVal val="visible"/>
                                      </p:to>
                                    </p:set>
                                    <p:animEffect transition="in" filter="dissolve">
                                      <p:cBhvr>
                                        <p:cTn id="20" dur="4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
      <a:dk1>
        <a:srgbClr val="000000"/>
      </a:dk1>
      <a:lt1>
        <a:srgbClr val="FFFFFF"/>
      </a:lt1>
      <a:dk2>
        <a:srgbClr val="A7A7A7"/>
      </a:dk2>
      <a:lt2>
        <a:srgbClr val="535353"/>
      </a:lt2>
      <a:accent1>
        <a:srgbClr val="5B9BD5"/>
      </a:accent1>
      <a:accent2>
        <a:srgbClr val="ED7D31"/>
      </a:accent2>
      <a:accent3>
        <a:srgbClr val="FFFFFF"/>
      </a:accent3>
      <a:accent4>
        <a:srgbClr val="000000"/>
      </a:accent4>
      <a:accent5>
        <a:srgbClr val="B5CBE7"/>
      </a:accent5>
      <a:accent6>
        <a:srgbClr val="D7712B"/>
      </a:accent6>
      <a:hlink>
        <a:srgbClr val="0000FF"/>
      </a:hlink>
      <a:folHlink>
        <a:srgbClr val="FF00FF"/>
      </a:folHlink>
    </a:clrScheme>
    <a:fontScheme name="Office 主题">
      <a:majorFont>
        <a:latin typeface="Helvetica"/>
        <a:ea typeface="Helvetica"/>
        <a:cs typeface="Helvetica"/>
      </a:majorFont>
      <a:minorFont>
        <a:latin typeface="Helvetica"/>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12700" cap="flat" cmpd="sng" algn="ctr">
          <a:solidFill>
            <a:srgbClr val="5B9BD5"/>
          </a:solidFill>
          <a:prstDash val="solid"/>
          <a:miter lim="0"/>
          <a:headEnd type="none" w="med" len="med"/>
          <a:tailEnd type="none" w="med" len="med"/>
        </a:ln>
      </a:spPr>
      <a:bodyPr vert="horz" wrap="square" lIns="45719" tIns="45719" rIns="45719" bIns="45719" numCol="1" anchor="ctr" anchorCtr="0" compatLnSpc="1"/>
      <a:lstStyle>
        <a:defPPr marL="457200" marR="0" indent="0" algn="l" defTabSz="914400" rtl="0" eaLnBrk="1" fontAlgn="base" latinLnBrk="0" hangingPunct="0">
          <a:lnSpc>
            <a:spcPct val="100000"/>
          </a:lnSpc>
          <a:spcBef>
            <a:spcPct val="0"/>
          </a:spcBef>
          <a:spcAft>
            <a:spcPct val="0"/>
          </a:spcAft>
          <a:buClrTx/>
          <a:buSzTx/>
          <a:buFontTx/>
          <a:buNone/>
          <a:defRPr kumimoji="0" lang="zh-CN" altLang="zh-CN" sz="1800" b="0" i="0" u="none" strike="noStrike" cap="none" normalizeH="0" baseline="0" smtClean="0">
            <a:ln>
              <a:noFill/>
            </a:ln>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defPPr>
      </a:lstStyle>
    </a:spDef>
    <a:lnDef>
      <a:spPr bwMode="auto">
        <a:xfrm>
          <a:off x="0" y="0"/>
          <a:ext cx="1" cy="1"/>
        </a:xfrm>
        <a:custGeom>
          <a:avLst/>
          <a:gdLst/>
          <a:ahLst/>
          <a:cxnLst/>
          <a:rect l="0" t="0" r="0" b="0"/>
          <a:pathLst/>
        </a:custGeom>
        <a:solidFill>
          <a:srgbClr val="FFFFFF"/>
        </a:solidFill>
        <a:ln w="12700" cap="flat" cmpd="sng" algn="ctr">
          <a:solidFill>
            <a:srgbClr val="5B9BD5"/>
          </a:solidFill>
          <a:prstDash val="solid"/>
          <a:miter lim="0"/>
          <a:headEnd type="none" w="med" len="med"/>
          <a:tailEnd type="none" w="med" len="med"/>
        </a:ln>
      </a:spPr>
      <a:bodyPr vert="horz" wrap="square" lIns="45719" tIns="45719" rIns="45719" bIns="45719" numCol="1" anchor="ctr" anchorCtr="0" compatLnSpc="1"/>
      <a:lstStyle>
        <a:defPPr marL="457200" marR="0" indent="0" algn="l" defTabSz="914400" rtl="0" eaLnBrk="1" fontAlgn="base" latinLnBrk="0" hangingPunct="0">
          <a:lnSpc>
            <a:spcPct val="100000"/>
          </a:lnSpc>
          <a:spcBef>
            <a:spcPct val="0"/>
          </a:spcBef>
          <a:spcAft>
            <a:spcPct val="0"/>
          </a:spcAft>
          <a:buClrTx/>
          <a:buSzTx/>
          <a:buFontTx/>
          <a:buNone/>
          <a:defRPr kumimoji="0" lang="zh-CN" altLang="zh-CN" sz="1800" b="0" i="0" u="none" strike="noStrike" cap="none" normalizeH="0" baseline="0" smtClean="0">
            <a:ln>
              <a:noFill/>
            </a:ln>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A7A7A7"/>
      </a:dk2>
      <a:lt2>
        <a:srgbClr val="535353"/>
      </a:lt2>
      <a:accent1>
        <a:srgbClr val="5B9BD5"/>
      </a:accent1>
      <a:accent2>
        <a:srgbClr val="ED7D31"/>
      </a:accent2>
      <a:accent3>
        <a:srgbClr val="FFFFFF"/>
      </a:accent3>
      <a:accent4>
        <a:srgbClr val="000000"/>
      </a:accent4>
      <a:accent5>
        <a:srgbClr val="B5CBE7"/>
      </a:accent5>
      <a:accent6>
        <a:srgbClr val="D7712B"/>
      </a:accent6>
      <a:hlink>
        <a:srgbClr val="0000FF"/>
      </a:hlink>
      <a:folHlink>
        <a:srgbClr val="FF00FF"/>
      </a:folHlink>
    </a:clrScheme>
    <a:fontScheme name="Office 主题">
      <a:majorFont>
        <a:latin typeface="Helvetica"/>
        <a:ea typeface="Helvetica"/>
        <a:cs typeface="Helvetica"/>
      </a:majorFont>
      <a:minorFont>
        <a:latin typeface="Helvetica"/>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12700" cap="flat" cmpd="sng" algn="ctr">
          <a:solidFill>
            <a:srgbClr val="5B9BD5"/>
          </a:solidFill>
          <a:prstDash val="solid"/>
          <a:miter lim="0"/>
          <a:headEnd type="none" w="med" len="med"/>
          <a:tailEnd type="none" w="med" len="med"/>
        </a:ln>
      </a:spPr>
      <a:bodyPr vert="horz" wrap="square" lIns="45719" tIns="45719" rIns="45719" bIns="45719" numCol="1" anchor="ctr" anchorCtr="0" compatLnSpc="1"/>
      <a:lstStyle>
        <a:defPPr marL="457200" marR="0" indent="0" algn="l" defTabSz="914400" rtl="0" eaLnBrk="1" fontAlgn="base" latinLnBrk="0" hangingPunct="0">
          <a:lnSpc>
            <a:spcPct val="100000"/>
          </a:lnSpc>
          <a:spcBef>
            <a:spcPct val="0"/>
          </a:spcBef>
          <a:spcAft>
            <a:spcPct val="0"/>
          </a:spcAft>
          <a:buClrTx/>
          <a:buSzTx/>
          <a:buFontTx/>
          <a:buNone/>
          <a:defRPr kumimoji="0" lang="zh-CN" altLang="zh-CN" sz="1800" b="0" i="0" u="none" strike="noStrike" cap="none" normalizeH="0" baseline="0" smtClean="0">
            <a:ln>
              <a:noFill/>
            </a:ln>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defPPr>
      </a:lstStyle>
    </a:spDef>
    <a:lnDef>
      <a:spPr bwMode="auto">
        <a:xfrm>
          <a:off x="0" y="0"/>
          <a:ext cx="1" cy="1"/>
        </a:xfrm>
        <a:custGeom>
          <a:avLst/>
          <a:gdLst/>
          <a:ahLst/>
          <a:cxnLst/>
          <a:rect l="0" t="0" r="0" b="0"/>
          <a:pathLst/>
        </a:custGeom>
        <a:solidFill>
          <a:srgbClr val="FFFFFF"/>
        </a:solidFill>
        <a:ln w="12700" cap="flat" cmpd="sng" algn="ctr">
          <a:solidFill>
            <a:srgbClr val="5B9BD5"/>
          </a:solidFill>
          <a:prstDash val="solid"/>
          <a:miter lim="0"/>
          <a:headEnd type="none" w="med" len="med"/>
          <a:tailEnd type="none" w="med" len="med"/>
        </a:ln>
      </a:spPr>
      <a:bodyPr vert="horz" wrap="square" lIns="45719" tIns="45719" rIns="45719" bIns="45719" numCol="1" anchor="ctr" anchorCtr="0" compatLnSpc="1"/>
      <a:lstStyle>
        <a:defPPr marL="457200" marR="0" indent="0" algn="l" defTabSz="914400" rtl="0" eaLnBrk="1" fontAlgn="base" latinLnBrk="0" hangingPunct="0">
          <a:lnSpc>
            <a:spcPct val="100000"/>
          </a:lnSpc>
          <a:spcBef>
            <a:spcPct val="0"/>
          </a:spcBef>
          <a:spcAft>
            <a:spcPct val="0"/>
          </a:spcAft>
          <a:buClrTx/>
          <a:buSzTx/>
          <a:buFontTx/>
          <a:buNone/>
          <a:defRPr kumimoji="0" lang="zh-CN" altLang="zh-CN" sz="1800" b="0" i="0" u="none" strike="noStrike" cap="none" normalizeH="0" baseline="0" smtClean="0">
            <a:ln>
              <a:noFill/>
            </a:ln>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A7A7A7"/>
      </a:dk2>
      <a:lt2>
        <a:srgbClr val="535353"/>
      </a:lt2>
      <a:accent1>
        <a:srgbClr val="5B9BD5"/>
      </a:accent1>
      <a:accent2>
        <a:srgbClr val="ED7D31"/>
      </a:accent2>
      <a:accent3>
        <a:srgbClr val="FFFFFF"/>
      </a:accent3>
      <a:accent4>
        <a:srgbClr val="000000"/>
      </a:accent4>
      <a:accent5>
        <a:srgbClr val="B5CBE7"/>
      </a:accent5>
      <a:accent6>
        <a:srgbClr val="D7712B"/>
      </a:accent6>
      <a:hlink>
        <a:srgbClr val="0000FF"/>
      </a:hlink>
      <a:folHlink>
        <a:srgbClr val="FF00FF"/>
      </a:folHlink>
    </a:clrScheme>
    <a:fontScheme name="Office 主题">
      <a:majorFont>
        <a:latin typeface="Helvetica"/>
        <a:ea typeface="Helvetica"/>
        <a:cs typeface="Helvetica"/>
      </a:majorFont>
      <a:minorFont>
        <a:latin typeface="Helvetica"/>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12700" cap="flat" cmpd="sng" algn="ctr">
          <a:solidFill>
            <a:srgbClr val="5B9BD5"/>
          </a:solidFill>
          <a:prstDash val="solid"/>
          <a:miter lim="0"/>
          <a:headEnd type="none" w="med" len="med"/>
          <a:tailEnd type="none" w="med" len="med"/>
        </a:ln>
      </a:spPr>
      <a:bodyPr vert="horz" wrap="square" lIns="45719" tIns="45719" rIns="45719" bIns="45719" numCol="1" anchor="ctr" anchorCtr="0" compatLnSpc="1"/>
      <a:lstStyle>
        <a:defPPr marL="457200" marR="0" indent="0" algn="l" defTabSz="914400" rtl="0" eaLnBrk="1" fontAlgn="base" latinLnBrk="0" hangingPunct="0">
          <a:lnSpc>
            <a:spcPct val="100000"/>
          </a:lnSpc>
          <a:spcBef>
            <a:spcPct val="0"/>
          </a:spcBef>
          <a:spcAft>
            <a:spcPct val="0"/>
          </a:spcAft>
          <a:buClrTx/>
          <a:buSzTx/>
          <a:buFontTx/>
          <a:buNone/>
          <a:defRPr kumimoji="0" lang="zh-CN" altLang="zh-CN" sz="1800" b="0" i="0" u="none" strike="noStrike" cap="none" normalizeH="0" baseline="0" smtClean="0">
            <a:ln>
              <a:noFill/>
            </a:ln>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defPPr>
      </a:lstStyle>
    </a:spDef>
    <a:lnDef>
      <a:spPr bwMode="auto">
        <a:xfrm>
          <a:off x="0" y="0"/>
          <a:ext cx="1" cy="1"/>
        </a:xfrm>
        <a:custGeom>
          <a:avLst/>
          <a:gdLst/>
          <a:ahLst/>
          <a:cxnLst/>
          <a:rect l="0" t="0" r="0" b="0"/>
          <a:pathLst/>
        </a:custGeom>
        <a:solidFill>
          <a:srgbClr val="FFFFFF"/>
        </a:solidFill>
        <a:ln w="12700" cap="flat" cmpd="sng" algn="ctr">
          <a:solidFill>
            <a:srgbClr val="5B9BD5"/>
          </a:solidFill>
          <a:prstDash val="solid"/>
          <a:miter lim="0"/>
          <a:headEnd type="none" w="med" len="med"/>
          <a:tailEnd type="none" w="med" len="med"/>
        </a:ln>
      </a:spPr>
      <a:bodyPr vert="horz" wrap="square" lIns="45719" tIns="45719" rIns="45719" bIns="45719" numCol="1" anchor="ctr" anchorCtr="0" compatLnSpc="1"/>
      <a:lstStyle>
        <a:defPPr marL="457200" marR="0" indent="0" algn="l" defTabSz="914400" rtl="0" eaLnBrk="1" fontAlgn="base" latinLnBrk="0" hangingPunct="0">
          <a:lnSpc>
            <a:spcPct val="100000"/>
          </a:lnSpc>
          <a:spcBef>
            <a:spcPct val="0"/>
          </a:spcBef>
          <a:spcAft>
            <a:spcPct val="0"/>
          </a:spcAft>
          <a:buClrTx/>
          <a:buSzTx/>
          <a:buFontTx/>
          <a:buNone/>
          <a:defRPr kumimoji="0" lang="zh-CN" altLang="zh-CN" sz="1800" b="0" i="0" u="none" strike="noStrike" cap="none" normalizeH="0" baseline="0" smtClean="0">
            <a:ln>
              <a:noFill/>
            </a:ln>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sym typeface="Trebuchet MS" panose="020B0603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A7A7A7"/>
      </a:dk2>
      <a:lt2>
        <a:srgbClr val="535353"/>
      </a:lt2>
      <a:accent1>
        <a:srgbClr val="5B9BD5"/>
      </a:accent1>
      <a:accent2>
        <a:srgbClr val="ED7D31"/>
      </a:accent2>
      <a:accent3>
        <a:srgbClr val="FFFFFF"/>
      </a:accent3>
      <a:accent4>
        <a:srgbClr val="000000"/>
      </a:accent4>
      <a:accent5>
        <a:srgbClr val="B5CBE7"/>
      </a:accent5>
      <a:accent6>
        <a:srgbClr val="D7712B"/>
      </a:accent6>
      <a:hlink>
        <a:srgbClr val="0000FF"/>
      </a:hlink>
      <a:folHlink>
        <a:srgbClr val="FF00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1456</Words>
  <Application>WPS 演示</Application>
  <PresentationFormat>全屏显示(4:3)</PresentationFormat>
  <Paragraphs>270</Paragraphs>
  <Slides>39</Slides>
  <Notes>0</Notes>
  <HiddenSlides>0</HiddenSlides>
  <MMClips>2</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39</vt:i4>
      </vt:variant>
    </vt:vector>
  </HeadingPairs>
  <TitlesOfParts>
    <vt:vector size="52" baseType="lpstr">
      <vt:lpstr>Arial</vt:lpstr>
      <vt:lpstr>宋体</vt:lpstr>
      <vt:lpstr>Wingdings</vt:lpstr>
      <vt:lpstr>Trebuchet MS</vt:lpstr>
      <vt:lpstr>Helvetica</vt:lpstr>
      <vt:lpstr>Avenir Roman</vt:lpstr>
      <vt:lpstr>Trebuchet MS Bold</vt:lpstr>
      <vt:lpstr>微软雅黑</vt:lpstr>
      <vt:lpstr>Helvetica</vt:lpstr>
      <vt:lpstr>★日文毛笔</vt:lpstr>
      <vt:lpstr>Office 主题</vt:lpstr>
      <vt:lpstr>Office 主题</vt:lpstr>
      <vt:lpstr>Office 主题</vt:lpstr>
      <vt:lpstr>PowerPoint 演示文稿</vt:lpstr>
      <vt:lpstr>敏捷测试中的视觉验证探索</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Ariman</dc:creator>
  <cp:lastModifiedBy>Administrator</cp:lastModifiedBy>
  <cp:revision>8</cp:revision>
  <dcterms:created xsi:type="dcterms:W3CDTF">2017-03-16T09:35:00Z</dcterms:created>
  <dcterms:modified xsi:type="dcterms:W3CDTF">2017-03-16T14:39:43Z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2052-10.1.0.6207</vt:lpwstr>
  </property>
</Properties>
</file>